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7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7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2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3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9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8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1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F1709-FD87-432A-97CE-4B365846081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3529C-CAEB-4494-BC4F-1E420394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3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FB749FA-0318-40DE-B24A-10D469926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9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E37317-940B-4AE5-B0EA-A6FB115E534B}"/>
              </a:ext>
            </a:extLst>
          </p:cNvPr>
          <p:cNvSpPr txBox="1"/>
          <p:nvPr/>
        </p:nvSpPr>
        <p:spPr>
          <a:xfrm>
            <a:off x="894954" y="1951060"/>
            <a:ext cx="5734422" cy="472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35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Please color the boxes as you complete each activity. </a:t>
            </a:r>
          </a:p>
          <a:p>
            <a:pPr algn="ctr"/>
            <a:r>
              <a:rPr lang="en-US" sz="1235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Don’t forget to read for 20 minutes every night!</a:t>
            </a:r>
            <a:endParaRPr lang="en-US" sz="1059" b="1" dirty="0">
              <a:latin typeface="KG I Need A Font" panose="02000000000000000000" pitchFamily="2" charset="0"/>
              <a:ea typeface="BabblingBentley" panose="02000603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9C0DD0-5F88-4623-9B7F-A6E01A178685}"/>
              </a:ext>
            </a:extLst>
          </p:cNvPr>
          <p:cNvSpPr txBox="1"/>
          <p:nvPr/>
        </p:nvSpPr>
        <p:spPr>
          <a:xfrm>
            <a:off x="7093101" y="1757424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to describe a butterfly. Illustrate.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FBFEE2-987C-48E0-ACA9-0E60961A5B55}"/>
              </a:ext>
            </a:extLst>
          </p:cNvPr>
          <p:cNvSpPr txBox="1"/>
          <p:nvPr/>
        </p:nvSpPr>
        <p:spPr>
          <a:xfrm>
            <a:off x="541809" y="2700122"/>
            <a:ext cx="1555347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letter to your teacher.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03CD8-60A1-494C-AD09-7A2357345415}"/>
              </a:ext>
            </a:extLst>
          </p:cNvPr>
          <p:cNvSpPr txBox="1"/>
          <p:nvPr/>
        </p:nvSpPr>
        <p:spPr>
          <a:xfrm>
            <a:off x="2245194" y="2692047"/>
            <a:ext cx="1439870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Write 3 sentences using sight words.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5998EE-D899-4E97-85BD-52004A91B41F}"/>
              </a:ext>
            </a:extLst>
          </p:cNvPr>
          <p:cNvSpPr txBox="1"/>
          <p:nvPr/>
        </p:nvSpPr>
        <p:spPr>
          <a:xfrm>
            <a:off x="3921000" y="2717379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with all the insects you know.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7F34C3-E3F8-4D04-AD64-9F1D805A3417}"/>
              </a:ext>
            </a:extLst>
          </p:cNvPr>
          <p:cNvSpPr txBox="1"/>
          <p:nvPr/>
        </p:nvSpPr>
        <p:spPr>
          <a:xfrm>
            <a:off x="7133774" y="2704655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letter to your mom.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27A930-E5C9-4F47-9538-3778599796E2}"/>
              </a:ext>
            </a:extLst>
          </p:cNvPr>
          <p:cNvSpPr txBox="1"/>
          <p:nvPr/>
        </p:nvSpPr>
        <p:spPr>
          <a:xfrm>
            <a:off x="5485391" y="2692007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Draw your favorite insect. Write to explain why it’s your favorite.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1ECDD3-B5C8-472C-AC55-C6791A570746}"/>
              </a:ext>
            </a:extLst>
          </p:cNvPr>
          <p:cNvSpPr txBox="1"/>
          <p:nvPr/>
        </p:nvSpPr>
        <p:spPr>
          <a:xfrm>
            <a:off x="516635" y="3688308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What would you like to do if you were a butterfly? Write and illustrate.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F25EAB-4A79-42DB-9773-2A869D7F550F}"/>
              </a:ext>
            </a:extLst>
          </p:cNvPr>
          <p:cNvSpPr txBox="1"/>
          <p:nvPr/>
        </p:nvSpPr>
        <p:spPr>
          <a:xfrm>
            <a:off x="2171174" y="3679272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all the ways you can make 7 (i.e.: </a:t>
            </a:r>
            <a:r>
              <a:rPr lang="en-US" sz="1059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7=3+4</a:t>
            </a: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20D41F-B7D0-4527-885F-F1D4F19E0A30}"/>
              </a:ext>
            </a:extLst>
          </p:cNvPr>
          <p:cNvSpPr txBox="1"/>
          <p:nvPr/>
        </p:nvSpPr>
        <p:spPr>
          <a:xfrm>
            <a:off x="5476347" y="3688308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Where would you go if you could fly? Write and illustrate.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6A4F3E-5811-49DB-8859-37C64AE5ED87}"/>
              </a:ext>
            </a:extLst>
          </p:cNvPr>
          <p:cNvSpPr txBox="1"/>
          <p:nvPr/>
        </p:nvSpPr>
        <p:spPr>
          <a:xfrm>
            <a:off x="579584" y="4698310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list of all the things you learned this year in school.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F0B92-7F4F-4C97-9971-67F1DB3F9704}"/>
              </a:ext>
            </a:extLst>
          </p:cNvPr>
          <p:cNvSpPr txBox="1"/>
          <p:nvPr/>
        </p:nvSpPr>
        <p:spPr>
          <a:xfrm>
            <a:off x="2193869" y="4655656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all the words you know from the “_ay” family.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642E00-25F9-46FF-8486-5FB85567E786}"/>
              </a:ext>
            </a:extLst>
          </p:cNvPr>
          <p:cNvSpPr txBox="1"/>
          <p:nvPr/>
        </p:nvSpPr>
        <p:spPr>
          <a:xfrm>
            <a:off x="3896725" y="4703883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Draw and label 5 shapes.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1F560E-47C7-4582-9D6D-02256809A14C}"/>
              </a:ext>
            </a:extLst>
          </p:cNvPr>
          <p:cNvSpPr txBox="1"/>
          <p:nvPr/>
        </p:nvSpPr>
        <p:spPr>
          <a:xfrm>
            <a:off x="5467193" y="4664692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list of animals that live in the ocean.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4D421E-4C3B-44DA-8C81-5A190A6C2524}"/>
              </a:ext>
            </a:extLst>
          </p:cNvPr>
          <p:cNvSpPr txBox="1"/>
          <p:nvPr/>
        </p:nvSpPr>
        <p:spPr>
          <a:xfrm>
            <a:off x="7114638" y="4676892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Draw your favorite ocean creature. Why is it your favorite?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CBD922-B9FA-4686-9589-4A50B4872590}"/>
              </a:ext>
            </a:extLst>
          </p:cNvPr>
          <p:cNvSpPr txBox="1"/>
          <p:nvPr/>
        </p:nvSpPr>
        <p:spPr>
          <a:xfrm>
            <a:off x="565446" y="5663866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list of summer activities.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EC4778-3EBA-4DFA-910E-DA83A19AB895}"/>
              </a:ext>
            </a:extLst>
          </p:cNvPr>
          <p:cNvSpPr txBox="1"/>
          <p:nvPr/>
        </p:nvSpPr>
        <p:spPr>
          <a:xfrm>
            <a:off x="2219985" y="5654829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What is your favorite thing to do in the summer? Write and illustrate.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2A8F5D-73B9-4D03-BCF1-DA2A486CCB4E}"/>
              </a:ext>
            </a:extLst>
          </p:cNvPr>
          <p:cNvSpPr txBox="1"/>
          <p:nvPr/>
        </p:nvSpPr>
        <p:spPr>
          <a:xfrm>
            <a:off x="3902816" y="5646429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Circle all the sight words you can find in a newspaper or magazine.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6295A8-840B-47E5-A448-5539D49DBAAF}"/>
              </a:ext>
            </a:extLst>
          </p:cNvPr>
          <p:cNvSpPr txBox="1"/>
          <p:nvPr/>
        </p:nvSpPr>
        <p:spPr>
          <a:xfrm>
            <a:off x="5525158" y="5672270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about your favorite book. Why is it your favorite?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0B90A1-8479-4152-9D18-F42EEC1CD6FB}"/>
              </a:ext>
            </a:extLst>
          </p:cNvPr>
          <p:cNvSpPr txBox="1"/>
          <p:nvPr/>
        </p:nvSpPr>
        <p:spPr>
          <a:xfrm>
            <a:off x="7157563" y="5680046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the steps to make a sand castle. Illustrate.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67D43F-D206-469F-B98F-6F667C073615}"/>
              </a:ext>
            </a:extLst>
          </p:cNvPr>
          <p:cNvSpPr txBox="1"/>
          <p:nvPr/>
        </p:nvSpPr>
        <p:spPr>
          <a:xfrm>
            <a:off x="3819638" y="3628855"/>
            <a:ext cx="1555347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subtraction sentence </a:t>
            </a:r>
          </a:p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(i.e.: </a:t>
            </a:r>
            <a:r>
              <a:rPr lang="en-US" sz="1059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5 - 2 = 3</a:t>
            </a: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).  Draw objects to represent.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7B5F91-4FFD-441B-B9C6-DC3C344A0FAC}"/>
              </a:ext>
            </a:extLst>
          </p:cNvPr>
          <p:cNvSpPr txBox="1"/>
          <p:nvPr/>
        </p:nvSpPr>
        <p:spPr>
          <a:xfrm>
            <a:off x="7149622" y="3703812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3 question sentences.</a:t>
            </a:r>
          </a:p>
        </p:txBody>
      </p:sp>
    </p:spTree>
    <p:extLst>
      <p:ext uri="{BB962C8B-B14F-4D97-AF65-F5344CB8AC3E}">
        <p14:creationId xmlns:p14="http://schemas.microsoft.com/office/powerpoint/2010/main" val="417639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276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I Need A Font</vt:lpstr>
      <vt:lpstr>KG Miss Kindy Chunky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</dc:creator>
  <cp:lastModifiedBy>Courtney</cp:lastModifiedBy>
  <cp:revision>1</cp:revision>
  <dcterms:created xsi:type="dcterms:W3CDTF">2020-05-07T16:42:15Z</dcterms:created>
  <dcterms:modified xsi:type="dcterms:W3CDTF">2020-05-07T16:44:04Z</dcterms:modified>
</cp:coreProperties>
</file>