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5"/>
    <p:sldMasterId id="2147483692" r:id="rId6"/>
    <p:sldMasterId id="2147483693" r:id="rId7"/>
    <p:sldMasterId id="214748369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Lst>
  <p:sldSz cy="6858000" cx="9144000"/>
  <p:notesSz cx="6858000" cy="9144000"/>
  <p:embeddedFontLst>
    <p:embeddedFont>
      <p:font typeface="Nunito"/>
      <p:bold r:id="rId102"/>
      <p:boldItalic r:id="rId103"/>
    </p:embeddedFont>
    <p:embeddedFont>
      <p:font typeface="Arial Narrow"/>
      <p:regular r:id="rId104"/>
      <p:bold r:id="rId105"/>
      <p:italic r:id="rId106"/>
      <p:boldItalic r:id="rId107"/>
    </p:embeddedFont>
    <p:embeddedFont>
      <p:font typeface="Montserrat"/>
      <p:regular r:id="rId108"/>
      <p:bold r:id="rId109"/>
      <p:italic r:id="rId110"/>
      <p:boldItalic r:id="rId111"/>
    </p:embeddedFont>
    <p:embeddedFont>
      <p:font typeface="Arial Black"/>
      <p:regular r:id="rId112"/>
    </p:embeddedFont>
    <p:embeddedFont>
      <p:font typeface="Merriweather"/>
      <p:regular r:id="rId113"/>
      <p:bold r:id="rId114"/>
      <p:italic r:id="rId115"/>
      <p:boldItalic r:id="rId116"/>
    </p:embeddedFont>
    <p:embeddedFont>
      <p:font typeface="Alfa Slab One"/>
      <p:regular r:id="rId1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3C8E9F-31CA-4CE4-976E-87C190A127BD}">
  <a:tblStyle styleId="{103C8E9F-31CA-4CE4-976E-87C190A127B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font" Target="fonts/ArialNarrow-boldItalic.fntdata"/><Relationship Id="rId106" Type="http://schemas.openxmlformats.org/officeDocument/2006/relationships/font" Target="fonts/ArialNarrow-italic.fntdata"/><Relationship Id="rId105" Type="http://schemas.openxmlformats.org/officeDocument/2006/relationships/font" Target="fonts/ArialNarrow-bold.fntdata"/><Relationship Id="rId104" Type="http://schemas.openxmlformats.org/officeDocument/2006/relationships/font" Target="fonts/ArialNarrow-regular.fntdata"/><Relationship Id="rId109" Type="http://schemas.openxmlformats.org/officeDocument/2006/relationships/font" Target="fonts/Montserrat-bold.fntdata"/><Relationship Id="rId108" Type="http://schemas.openxmlformats.org/officeDocument/2006/relationships/font" Target="fonts/Montserrat-regular.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Nunito-boldItalic.fntdata"/><Relationship Id="rId102" Type="http://schemas.openxmlformats.org/officeDocument/2006/relationships/font" Target="fonts/Nunito-bold.fntdata"/><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7" Type="http://schemas.openxmlformats.org/officeDocument/2006/relationships/font" Target="fonts/AlfaSlabOne-regular.fntdata"/><Relationship Id="rId116" Type="http://schemas.openxmlformats.org/officeDocument/2006/relationships/font" Target="fonts/Merriweather-boldItalic.fntdata"/><Relationship Id="rId115" Type="http://schemas.openxmlformats.org/officeDocument/2006/relationships/font" Target="fonts/Merriweather-italic.fntdata"/><Relationship Id="rId15" Type="http://schemas.openxmlformats.org/officeDocument/2006/relationships/slide" Target="slides/slide6.xml"/><Relationship Id="rId110" Type="http://schemas.openxmlformats.org/officeDocument/2006/relationships/font" Target="fonts/Montserrat-italic.fntdata"/><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font" Target="fonts/Merriweather-bold.fntdata"/><Relationship Id="rId18" Type="http://schemas.openxmlformats.org/officeDocument/2006/relationships/slide" Target="slides/slide9.xml"/><Relationship Id="rId113" Type="http://schemas.openxmlformats.org/officeDocument/2006/relationships/font" Target="fonts/Merriweather-regular.fntdata"/><Relationship Id="rId112" Type="http://schemas.openxmlformats.org/officeDocument/2006/relationships/font" Target="fonts/ArialBlack-regular.fntdata"/><Relationship Id="rId111" Type="http://schemas.openxmlformats.org/officeDocument/2006/relationships/font" Target="fonts/Montserrat-boldItalic.fntdata"/><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309" name="Google Shape;30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840872fb6b_0_2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840872fb6b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840872fb6b_0_25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840872fb6b_0_2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840872fb6b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840872fb6b_0_26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840872fb6b_0_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840872fb6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840872fb6b_0_27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840872fb6b_0_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840872fb6b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840872fb6b_0_21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840872fb6b_0_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840872fb6b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840872fb6b_0_28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840872fb6b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840872fb6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840872fb6b_0_5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e8644a65c4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e8644a65c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e8644a65c4_0_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e8644a65c4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e8644a65c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e8644a65c4_0_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840872fb6b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840872fb6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840872fb6b_0_1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840872fb6b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840872fb6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840872fb6b_0_2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840872fb6b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840872fb6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840872fb6b_0_3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840872fb6b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40872fb6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840872fb6b_0_4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eb2a4c248f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eb2a4c248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eb2a4c248f_0_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eb2a4c248f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eb2a4c24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eb2a4c248f_0_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e5bb722c5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e5bb722c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e5bb722c5f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840872fb6b_0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840872fb6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840872fb6b_0_9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b851e4926b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b851e4926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b851e4926b_0_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b851e4926b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b851e4926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b851e4926b_0_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840872fb6b_0_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840872fb6b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840872fb6b_0_18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851e4926b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851e4926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b851e4926b_0_1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840872fb6b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840872fb6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840872fb6b_0_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b851e4926b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b851e4926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b851e4926b_0_2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b851e4926b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b851e4926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b851e4926b_0_2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b851e4926b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b851e4926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b851e4926b_0_3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b851e4926b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b851e4926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b851e4926b_0_4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b851e4926b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b851e4926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b851e4926b_0_5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b851e4926b_0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b851e4926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b851e4926b_0_5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e5bb722c5f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e5bb722c5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e5bb722c5f_0_1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e5bb722c5f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e5bb722c5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e5bb722c5f_0_1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4: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840872fb6b_0_2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840872fb6b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840872fb6b_0_29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1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11: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840872fb6b_0_3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840872fb6b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840872fb6b_0_30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eb6e731e61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eb6e731e6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eb6e731e61_0_1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eb6e731e61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eb6e731e6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eb6e731e61_0_2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eb6e731e6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eb6e731e6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eb6e731e61_0_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840872fb6b_0_3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840872fb6b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840872fb6b_0_31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eb6e731e61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eb6e731e6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eb6e731e61_0_2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eb6e731e61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eb6e731e6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eb6e731e61_0_4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840872fb6b_0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840872fb6b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840872fb6b_0_20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840872fb6b_0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840872fb6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840872fb6b_0_31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ec15f7cda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ec15f7cd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ec15f7cda1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23: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eb6e731e61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eb6e731e6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eb6e731e61_0_5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4: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ec15f7cda1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ec15f7cda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gec15f7cda1_0_7: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2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eb6e731e61_0_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eb6e731e6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eb6e731e61_0_6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ec15f7cda1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ec15f7cda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ec15f7cda1_0_1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ec2a999a7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ec2a999a7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ec2a999a72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840872fb6b_0_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840872fb6b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840872fb6b_0_22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26: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ec56c5a355_1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ec56c5a355_1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ec56c5a355_10_1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ec56c5a355_1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ec56c5a355_1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ec56c5a355_1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ec56c5a355_1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ec56c5a355_10_2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ec56c5a355_1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ec56c5a355_1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ec56c5a355_1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ec56c5a355_1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ec56c5a355_10_1: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31: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840872fb6b_0_3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840872fb6b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g840872fb6b_0_358: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ec2a999a72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ec2a999a7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ec2a999a72_0_1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840872fb6b_2_60: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835" name="Google Shape;835;g840872fb6b_2_60: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840872fb6b_0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840872fb6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840872fb6b_0_229: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840872fb6b_2_144: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844" name="Google Shape;844;g840872fb6b_2_144: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840872fb6b_2_149: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840872fb6b_2_149:notes"/>
          <p:cNvSpPr txBox="1"/>
          <p:nvPr>
            <p:ph idx="1" type="body"/>
          </p:nvPr>
        </p:nvSpPr>
        <p:spPr>
          <a:xfrm>
            <a:off x="685801" y="4343400"/>
            <a:ext cx="5486399" cy="4114800"/>
          </a:xfrm>
          <a:prstGeom prst="rect">
            <a:avLst/>
          </a:prstGeom>
          <a:noFill/>
          <a:ln>
            <a:noFill/>
          </a:ln>
        </p:spPr>
        <p:txBody>
          <a:bodyPr anchorCtr="0" anchor="t" bIns="91150" lIns="91150" spcFirstLastPara="1" rIns="91150" wrap="square" tIns="91150">
            <a:noAutofit/>
          </a:bodyPr>
          <a:lstStyle/>
          <a:p>
            <a:pPr indent="0" lvl="0" marL="0" marR="0" rtl="0" algn="l">
              <a:spcBef>
                <a:spcPts val="0"/>
              </a:spcBef>
              <a:spcAft>
                <a:spcPts val="0"/>
              </a:spcAft>
              <a:buClr>
                <a:schemeClr val="dk1"/>
              </a:buClr>
              <a:buSzPts val="1200"/>
              <a:buFont typeface="Calibri"/>
              <a:buNone/>
            </a:pPr>
            <a:r>
              <a:t/>
            </a:r>
            <a:endParaRPr sz="1400"/>
          </a:p>
        </p:txBody>
      </p:sp>
      <p:sp>
        <p:nvSpPr>
          <p:cNvPr id="851" name="Google Shape;851;g840872fb6b_2_149:notes"/>
          <p:cNvSpPr txBox="1"/>
          <p:nvPr>
            <p:ph idx="12" type="sldNum"/>
          </p:nvPr>
        </p:nvSpPr>
        <p:spPr>
          <a:xfrm>
            <a:off x="3884612" y="8685213"/>
            <a:ext cx="2971799" cy="457200"/>
          </a:xfrm>
          <a:prstGeom prst="rect">
            <a:avLst/>
          </a:prstGeom>
          <a:noFill/>
          <a:ln>
            <a:noFill/>
          </a:ln>
        </p:spPr>
        <p:txBody>
          <a:bodyPr anchorCtr="0" anchor="b" bIns="45550" lIns="91150" spcFirstLastPara="1" rIns="91150" wrap="square" tIns="4555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840872fb6b_2_164: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866" name="Google Shape;866;g840872fb6b_2_164: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840872fb6b_2_169: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872" name="Google Shape;872;g840872fb6b_2_169: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840872fb6b_2_182: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886" name="Google Shape;886;g840872fb6b_2_182: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840872fb6b_2_187: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892" name="Google Shape;892;g840872fb6b_2_187: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840872fb6b_2_200: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840872fb6b_2_200:notes"/>
          <p:cNvSpPr txBox="1"/>
          <p:nvPr>
            <p:ph idx="1" type="body"/>
          </p:nvPr>
        </p:nvSpPr>
        <p:spPr>
          <a:xfrm>
            <a:off x="685801" y="4343400"/>
            <a:ext cx="5486399" cy="4114800"/>
          </a:xfrm>
          <a:prstGeom prst="rect">
            <a:avLst/>
          </a:prstGeom>
          <a:noFill/>
          <a:ln>
            <a:noFill/>
          </a:ln>
        </p:spPr>
        <p:txBody>
          <a:bodyPr anchorCtr="0" anchor="t" bIns="91150" lIns="91150" spcFirstLastPara="1" rIns="91150" wrap="square" tIns="91150">
            <a:noAutofit/>
          </a:bodyPr>
          <a:lstStyle/>
          <a:p>
            <a:pPr indent="0" lvl="0" marL="0" marR="0" rtl="0" algn="l">
              <a:spcBef>
                <a:spcPts val="0"/>
              </a:spcBef>
              <a:spcAft>
                <a:spcPts val="0"/>
              </a:spcAft>
              <a:buClr>
                <a:schemeClr val="dk1"/>
              </a:buClr>
              <a:buSzPts val="1200"/>
              <a:buFont typeface="Calibri"/>
              <a:buNone/>
            </a:pPr>
            <a:r>
              <a:t/>
            </a:r>
            <a:endParaRPr sz="1400"/>
          </a:p>
        </p:txBody>
      </p:sp>
      <p:sp>
        <p:nvSpPr>
          <p:cNvPr id="907" name="Google Shape;907;g840872fb6b_2_200:notes"/>
          <p:cNvSpPr txBox="1"/>
          <p:nvPr>
            <p:ph idx="12" type="sldNum"/>
          </p:nvPr>
        </p:nvSpPr>
        <p:spPr>
          <a:xfrm>
            <a:off x="3884612" y="8685213"/>
            <a:ext cx="2971799" cy="457200"/>
          </a:xfrm>
          <a:prstGeom prst="rect">
            <a:avLst/>
          </a:prstGeom>
          <a:noFill/>
          <a:ln>
            <a:noFill/>
          </a:ln>
        </p:spPr>
        <p:txBody>
          <a:bodyPr anchorCtr="0" anchor="b" bIns="45550" lIns="91150" spcFirstLastPara="1" rIns="91150" wrap="square" tIns="4555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840872fb6b_2_215: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922" name="Google Shape;922;g840872fb6b_2_215: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840872fb6b_2_228: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840872fb6b_2_228:notes"/>
          <p:cNvSpPr txBox="1"/>
          <p:nvPr>
            <p:ph idx="1" type="body"/>
          </p:nvPr>
        </p:nvSpPr>
        <p:spPr>
          <a:xfrm>
            <a:off x="685801" y="4343400"/>
            <a:ext cx="5486399" cy="4114800"/>
          </a:xfrm>
          <a:prstGeom prst="rect">
            <a:avLst/>
          </a:prstGeom>
          <a:noFill/>
          <a:ln>
            <a:noFill/>
          </a:ln>
        </p:spPr>
        <p:txBody>
          <a:bodyPr anchorCtr="0" anchor="t" bIns="91150" lIns="91150" spcFirstLastPara="1" rIns="91150" wrap="square" tIns="91150">
            <a:noAutofit/>
          </a:bodyPr>
          <a:lstStyle/>
          <a:p>
            <a:pPr indent="0" lvl="0" marL="0" marR="0" rtl="0" algn="l">
              <a:spcBef>
                <a:spcPts val="0"/>
              </a:spcBef>
              <a:spcAft>
                <a:spcPts val="0"/>
              </a:spcAft>
              <a:buClr>
                <a:schemeClr val="dk1"/>
              </a:buClr>
              <a:buSzPts val="1200"/>
              <a:buFont typeface="Calibri"/>
              <a:buNone/>
            </a:pPr>
            <a:r>
              <a:t/>
            </a:r>
            <a:endParaRPr sz="1400"/>
          </a:p>
        </p:txBody>
      </p:sp>
      <p:sp>
        <p:nvSpPr>
          <p:cNvPr id="937" name="Google Shape;937;g840872fb6b_2_228:notes"/>
          <p:cNvSpPr txBox="1"/>
          <p:nvPr>
            <p:ph idx="12" type="sldNum"/>
          </p:nvPr>
        </p:nvSpPr>
        <p:spPr>
          <a:xfrm>
            <a:off x="3884612" y="8685213"/>
            <a:ext cx="2971799" cy="457200"/>
          </a:xfrm>
          <a:prstGeom prst="rect">
            <a:avLst/>
          </a:prstGeom>
          <a:noFill/>
          <a:ln>
            <a:noFill/>
          </a:ln>
        </p:spPr>
        <p:txBody>
          <a:bodyPr anchorCtr="0" anchor="b" bIns="45550" lIns="91150" spcFirstLastPara="1" rIns="91150" wrap="square" tIns="4555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840872fb6b_2_242: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951" name="Google Shape;951;g840872fb6b_2_242: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840872fb6b_0_2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840872fb6b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840872fb6b_0_24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840872fb6b_2_247: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957" name="Google Shape;957;g840872fb6b_2_247: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840872fb6b_2_260: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840872fb6b_2_260:notes"/>
          <p:cNvSpPr txBox="1"/>
          <p:nvPr>
            <p:ph idx="1" type="body"/>
          </p:nvPr>
        </p:nvSpPr>
        <p:spPr>
          <a:xfrm>
            <a:off x="685801" y="4343400"/>
            <a:ext cx="5486399" cy="4114800"/>
          </a:xfrm>
          <a:prstGeom prst="rect">
            <a:avLst/>
          </a:prstGeom>
          <a:noFill/>
          <a:ln>
            <a:noFill/>
          </a:ln>
        </p:spPr>
        <p:txBody>
          <a:bodyPr anchorCtr="0" anchor="t" bIns="91150" lIns="91150" spcFirstLastPara="1" rIns="91150" wrap="square" tIns="91150">
            <a:noAutofit/>
          </a:bodyPr>
          <a:lstStyle/>
          <a:p>
            <a:pPr indent="0" lvl="0" marL="0" marR="0" rtl="0" algn="l">
              <a:spcBef>
                <a:spcPts val="0"/>
              </a:spcBef>
              <a:spcAft>
                <a:spcPts val="0"/>
              </a:spcAft>
              <a:buClr>
                <a:schemeClr val="dk1"/>
              </a:buClr>
              <a:buSzPts val="1200"/>
              <a:buFont typeface="Calibri"/>
              <a:buNone/>
            </a:pPr>
            <a:r>
              <a:t/>
            </a:r>
            <a:endParaRPr sz="1400"/>
          </a:p>
        </p:txBody>
      </p:sp>
      <p:sp>
        <p:nvSpPr>
          <p:cNvPr id="972" name="Google Shape;972;g840872fb6b_2_260:notes"/>
          <p:cNvSpPr txBox="1"/>
          <p:nvPr>
            <p:ph idx="12" type="sldNum"/>
          </p:nvPr>
        </p:nvSpPr>
        <p:spPr>
          <a:xfrm>
            <a:off x="3884612" y="8685213"/>
            <a:ext cx="2971799" cy="457200"/>
          </a:xfrm>
          <a:prstGeom prst="rect">
            <a:avLst/>
          </a:prstGeom>
          <a:noFill/>
          <a:ln>
            <a:noFill/>
          </a:ln>
        </p:spPr>
        <p:txBody>
          <a:bodyPr anchorCtr="0" anchor="b" bIns="45550" lIns="91150" spcFirstLastPara="1" rIns="91150" wrap="square" tIns="4555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840872fb6b_2_274: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986" name="Google Shape;986;g840872fb6b_2_274: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840872fb6b_2_279: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992" name="Google Shape;992;g840872fb6b_2_279: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840872fb6b_2_292: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06" name="Google Shape;1006;g840872fb6b_2_292: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840872fb6b_2_299: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840872fb6b_2_299:notes"/>
          <p:cNvSpPr txBox="1"/>
          <p:nvPr>
            <p:ph idx="1" type="body"/>
          </p:nvPr>
        </p:nvSpPr>
        <p:spPr>
          <a:xfrm>
            <a:off x="685801" y="4343400"/>
            <a:ext cx="5486399" cy="4114800"/>
          </a:xfrm>
          <a:prstGeom prst="rect">
            <a:avLst/>
          </a:prstGeom>
          <a:noFill/>
          <a:ln>
            <a:noFill/>
          </a:ln>
        </p:spPr>
        <p:txBody>
          <a:bodyPr anchorCtr="0" anchor="t" bIns="91150" lIns="91150" spcFirstLastPara="1" rIns="91150" wrap="square" tIns="91150">
            <a:noAutofit/>
          </a:bodyPr>
          <a:lstStyle/>
          <a:p>
            <a:pPr indent="0" lvl="0" marL="0" marR="0" rtl="0" algn="l">
              <a:spcBef>
                <a:spcPts val="0"/>
              </a:spcBef>
              <a:spcAft>
                <a:spcPts val="0"/>
              </a:spcAft>
              <a:buClr>
                <a:schemeClr val="dk1"/>
              </a:buClr>
              <a:buSzPts val="1200"/>
              <a:buFont typeface="Calibri"/>
              <a:buNone/>
            </a:pPr>
            <a:r>
              <a:t/>
            </a:r>
            <a:endParaRPr sz="1400"/>
          </a:p>
        </p:txBody>
      </p:sp>
      <p:sp>
        <p:nvSpPr>
          <p:cNvPr id="1015" name="Google Shape;1015;g840872fb6b_2_299:notes"/>
          <p:cNvSpPr txBox="1"/>
          <p:nvPr>
            <p:ph idx="12" type="sldNum"/>
          </p:nvPr>
        </p:nvSpPr>
        <p:spPr>
          <a:xfrm>
            <a:off x="3884612" y="8685213"/>
            <a:ext cx="2971799" cy="457200"/>
          </a:xfrm>
          <a:prstGeom prst="rect">
            <a:avLst/>
          </a:prstGeom>
          <a:noFill/>
          <a:ln>
            <a:noFill/>
          </a:ln>
        </p:spPr>
        <p:txBody>
          <a:bodyPr anchorCtr="0" anchor="b" bIns="45550" lIns="91150" spcFirstLastPara="1" rIns="91150" wrap="square" tIns="4555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840872fb6b_2_313: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29" name="Google Shape;1029;g840872fb6b_2_313: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840872fb6b_2_318: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35" name="Google Shape;1035;g840872fb6b_2_318: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840872fb6b_2_325: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43" name="Google Shape;1043;g840872fb6b_2_325: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840872fb6b_2_332: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51" name="Google Shape;1051;g840872fb6b_2_332: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840872fb6b_0_2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40872fb6b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840872fb6b_0_25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Calibri"/>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840872fb6b_2_367: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59" name="Google Shape;1059;g840872fb6b_2_367: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840872fb6b_2_346: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67" name="Google Shape;1067;g840872fb6b_2_346: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840872fb6b_2_353:notes"/>
          <p:cNvSpPr txBox="1"/>
          <p:nvPr>
            <p:ph idx="1" type="body"/>
          </p:nvPr>
        </p:nvSpPr>
        <p:spPr>
          <a:xfrm>
            <a:off x="685801" y="4343400"/>
            <a:ext cx="5486399" cy="4114800"/>
          </a:xfrm>
          <a:prstGeom prst="rect">
            <a:avLst/>
          </a:prstGeom>
        </p:spPr>
        <p:txBody>
          <a:bodyPr anchorCtr="0" anchor="t" bIns="89800" lIns="89800" spcFirstLastPara="1" rIns="89800" wrap="square" tIns="89800">
            <a:noAutofit/>
          </a:bodyPr>
          <a:lstStyle/>
          <a:p>
            <a:pPr indent="0" lvl="0" marL="0" rtl="0" algn="l">
              <a:spcBef>
                <a:spcPts val="0"/>
              </a:spcBef>
              <a:spcAft>
                <a:spcPts val="0"/>
              </a:spcAft>
              <a:buNone/>
            </a:pPr>
            <a:r>
              <a:t/>
            </a:r>
            <a:endParaRPr/>
          </a:p>
        </p:txBody>
      </p:sp>
      <p:sp>
        <p:nvSpPr>
          <p:cNvPr id="1075" name="Google Shape;1075;g840872fb6b_2_353:notes"/>
          <p:cNvSpPr/>
          <p:nvPr>
            <p:ph idx="2" type="sldImg"/>
          </p:nvPr>
        </p:nvSpPr>
        <p:spPr>
          <a:xfrm>
            <a:off x="1169401" y="685250"/>
            <a:ext cx="4519198" cy="342939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4"/>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7" name="Google Shape;17;p2"/>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8" name="Google Shape;18;p2"/>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11"/>
          <p:cNvSpPr txBox="1"/>
          <p:nvPr>
            <p:ph type="title"/>
          </p:nvPr>
        </p:nvSpPr>
        <p:spPr>
          <a:xfrm>
            <a:off x="1792288" y="4800600"/>
            <a:ext cx="5486399" cy="566737"/>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74" name="Google Shape;74;p11"/>
          <p:cNvSpPr/>
          <p:nvPr>
            <p:ph idx="2" type="pic"/>
          </p:nvPr>
        </p:nvSpPr>
        <p:spPr>
          <a:xfrm>
            <a:off x="1792288" y="612775"/>
            <a:ext cx="5486399" cy="411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5" name="Google Shape;75;p11"/>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76" name="Google Shape;76;p11"/>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7" name="Google Shape;77;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8" name="Google Shape;78;p11"/>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1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81" name="Google Shape;81;p12"/>
          <p:cNvSpPr txBox="1"/>
          <p:nvPr>
            <p:ph idx="1" type="body"/>
          </p:nvPr>
        </p:nvSpPr>
        <p:spPr>
          <a:xfrm rot="5400000">
            <a:off x="2309018" y="-251618"/>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12"/>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3" name="Google Shape;83;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4" name="Google Shape;84;p12"/>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13"/>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87" name="Google Shape;87;p13"/>
          <p:cNvSpPr txBox="1"/>
          <p:nvPr>
            <p:ph idx="1" type="body"/>
          </p:nvPr>
        </p:nvSpPr>
        <p:spPr>
          <a:xfrm rot="5400000">
            <a:off x="541337" y="190500"/>
            <a:ext cx="5851525" cy="6019799"/>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 name="Google Shape;88;p13"/>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0" name="Google Shape;90;p13"/>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97" name="Shape 97"/>
        <p:cNvGrpSpPr/>
        <p:nvPr/>
      </p:nvGrpSpPr>
      <p:grpSpPr>
        <a:xfrm>
          <a:off x="0" y="0"/>
          <a:ext cx="0" cy="0"/>
          <a:chOff x="0" y="0"/>
          <a:chExt cx="0" cy="0"/>
        </a:xfrm>
      </p:grpSpPr>
      <p:sp>
        <p:nvSpPr>
          <p:cNvPr id="98" name="Google Shape;98;p1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15"/>
          <p:cNvSpPr txBox="1"/>
          <p:nvPr>
            <p:ph idx="1" type="body"/>
          </p:nvPr>
        </p:nvSpPr>
        <p:spPr>
          <a:xfrm>
            <a:off x="685330" y="2367093"/>
            <a:ext cx="7772870" cy="3424107"/>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00" name="Google Shape;100;p1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1" name="Google Shape;101;p1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2" name="Google Shape;102;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id="104" name="Google Shape;104;p16"/>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1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75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06" name="Google Shape;106;p1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7" name="Google Shape;107;p1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8" name="Google Shape;108;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9" name="Shape 109"/>
        <p:cNvGrpSpPr/>
        <p:nvPr/>
      </p:nvGrpSpPr>
      <p:grpSpPr>
        <a:xfrm>
          <a:off x="0" y="0"/>
          <a:ext cx="0" cy="0"/>
          <a:chOff x="0" y="0"/>
          <a:chExt cx="0" cy="0"/>
        </a:xfrm>
      </p:grpSpPr>
      <p:sp>
        <p:nvSpPr>
          <p:cNvPr id="110" name="Google Shape;110;p1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1" name="Google Shape;111;p1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2" name="Google Shape;112;p1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p1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4" name="Google Shape;114;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18"/>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7" name="Google Shape;117;p18"/>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Calibri"/>
                <a:ea typeface="Calibri"/>
                <a:cs typeface="Calibri"/>
                <a:sym typeface="Calibri"/>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118" name="Google Shape;118;p1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9" name="Google Shape;119;p1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0" name="Google Shape;120;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1" name="Shape 121"/>
        <p:cNvGrpSpPr/>
        <p:nvPr/>
      </p:nvGrpSpPr>
      <p:grpSpPr>
        <a:xfrm>
          <a:off x="0" y="0"/>
          <a:ext cx="0" cy="0"/>
          <a:chOff x="0" y="0"/>
          <a:chExt cx="0" cy="0"/>
        </a:xfrm>
      </p:grpSpPr>
      <p:sp>
        <p:nvSpPr>
          <p:cNvPr id="122" name="Google Shape;122;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3" name="Google Shape;123;p19"/>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4" name="Google Shape;124;p19"/>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5" name="Google Shape;125;p1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6" name="Google Shape;126;p1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7" name="Google Shape;127;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8" name="Shape 128"/>
        <p:cNvGrpSpPr/>
        <p:nvPr/>
      </p:nvGrpSpPr>
      <p:grpSpPr>
        <a:xfrm>
          <a:off x="0" y="0"/>
          <a:ext cx="0" cy="0"/>
          <a:chOff x="0" y="0"/>
          <a:chExt cx="0" cy="0"/>
        </a:xfrm>
      </p:grpSpPr>
      <p:sp>
        <p:nvSpPr>
          <p:cNvPr id="129" name="Google Shape;129;p20"/>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0" name="Google Shape;130;p20"/>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350"/>
              <a:buFont typeface="Arial"/>
              <a:buNone/>
              <a:defRPr b="1" i="0" sz="135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31" name="Google Shape;131;p20"/>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32" name="Google Shape;132;p20"/>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350"/>
              <a:buFont typeface="Arial"/>
              <a:buNone/>
              <a:defRPr b="1" i="0" sz="135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33" name="Google Shape;133;p20"/>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34" name="Google Shape;134;p2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5" name="Google Shape;135;p2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6" name="Google Shape;136;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9" name="Google Shape;139;p2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0" name="Google Shape;140;p2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1" name="Google Shape;141;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2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4" name="Google Shape;144;p2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 name="Shape 146"/>
        <p:cNvGrpSpPr/>
        <p:nvPr/>
      </p:nvGrpSpPr>
      <p:grpSpPr>
        <a:xfrm>
          <a:off x="0" y="0"/>
          <a:ext cx="0" cy="0"/>
          <a:chOff x="0" y="0"/>
          <a:chExt cx="0" cy="0"/>
        </a:xfrm>
      </p:grpSpPr>
      <p:sp>
        <p:nvSpPr>
          <p:cNvPr id="147" name="Google Shape;147;p2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8" name="Google Shape;148;p23"/>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49" name="Google Shape;149;p23"/>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9pPr>
          </a:lstStyle>
          <a:p/>
        </p:txBody>
      </p:sp>
      <p:sp>
        <p:nvSpPr>
          <p:cNvPr id="150" name="Google Shape;150;p2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 name="Google Shape;151;p2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2" name="Google Shape;152;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p2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5" name="Google Shape;155;p24"/>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375"/>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56" name="Google Shape;156;p24"/>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9pPr>
          </a:lstStyle>
          <a:p/>
        </p:txBody>
      </p:sp>
      <p:sp>
        <p:nvSpPr>
          <p:cNvPr id="157" name="Google Shape;157;p2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8" name="Google Shape;158;p2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9" name="Google Shape;159;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0" name="Shape 160"/>
        <p:cNvGrpSpPr/>
        <p:nvPr/>
      </p:nvGrpSpPr>
      <p:grpSpPr>
        <a:xfrm>
          <a:off x="0" y="0"/>
          <a:ext cx="0" cy="0"/>
          <a:chOff x="0" y="0"/>
          <a:chExt cx="0" cy="0"/>
        </a:xfrm>
      </p:grpSpPr>
      <p:sp>
        <p:nvSpPr>
          <p:cNvPr id="161" name="Google Shape;161;p2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2" name="Google Shape;162;p25"/>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63" name="Google Shape;163;p2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4" name="Google Shape;164;p2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5" name="Google Shape;165;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6" name="Shape 166"/>
        <p:cNvGrpSpPr/>
        <p:nvPr/>
      </p:nvGrpSpPr>
      <p:grpSpPr>
        <a:xfrm>
          <a:off x="0" y="0"/>
          <a:ext cx="0" cy="0"/>
          <a:chOff x="0" y="0"/>
          <a:chExt cx="0" cy="0"/>
        </a:xfrm>
      </p:grpSpPr>
      <p:sp>
        <p:nvSpPr>
          <p:cNvPr id="167" name="Google Shape;167;p26"/>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8" name="Google Shape;168;p26"/>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69" name="Google Shape;169;p2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0" name="Google Shape;170;p2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1" name="Google Shape;171;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8" name="Shape 178"/>
        <p:cNvGrpSpPr/>
        <p:nvPr/>
      </p:nvGrpSpPr>
      <p:grpSpPr>
        <a:xfrm>
          <a:off x="0" y="0"/>
          <a:ext cx="0" cy="0"/>
          <a:chOff x="0" y="0"/>
          <a:chExt cx="0" cy="0"/>
        </a:xfrm>
      </p:grpSpPr>
      <p:sp>
        <p:nvSpPr>
          <p:cNvPr id="179" name="Google Shape;179;p2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80" name="Google Shape;180;p2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1" name="Google Shape;181;p28"/>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2" name="Google Shape;182;p2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3" name="Google Shape;183;p28"/>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4" name="Shape 184"/>
        <p:cNvGrpSpPr/>
        <p:nvPr/>
      </p:nvGrpSpPr>
      <p:grpSpPr>
        <a:xfrm>
          <a:off x="0" y="0"/>
          <a:ext cx="0" cy="0"/>
          <a:chOff x="0" y="0"/>
          <a:chExt cx="0" cy="0"/>
        </a:xfrm>
      </p:grpSpPr>
      <p:sp>
        <p:nvSpPr>
          <p:cNvPr id="185" name="Google Shape;185;p29"/>
          <p:cNvSpPr txBox="1"/>
          <p:nvPr>
            <p:ph type="title"/>
          </p:nvPr>
        </p:nvSpPr>
        <p:spPr>
          <a:xfrm>
            <a:off x="722312" y="4406900"/>
            <a:ext cx="7772400" cy="1362075"/>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86" name="Google Shape;186;p29"/>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87" name="Google Shape;187;p29"/>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8" name="Google Shape;188;p2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9" name="Google Shape;189;p29"/>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0" name="Shape 190"/>
        <p:cNvGrpSpPr/>
        <p:nvPr/>
      </p:nvGrpSpPr>
      <p:grpSpPr>
        <a:xfrm>
          <a:off x="0" y="0"/>
          <a:ext cx="0" cy="0"/>
          <a:chOff x="0" y="0"/>
          <a:chExt cx="0" cy="0"/>
        </a:xfrm>
      </p:grpSpPr>
      <p:sp>
        <p:nvSpPr>
          <p:cNvPr id="191" name="Google Shape;191;p3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92" name="Google Shape;192;p30"/>
          <p:cNvSpPr txBox="1"/>
          <p:nvPr>
            <p:ph idx="1" type="body"/>
          </p:nvPr>
        </p:nvSpPr>
        <p:spPr>
          <a:xfrm>
            <a:off x="457200" y="1600200"/>
            <a:ext cx="4038599"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3" name="Google Shape;193;p30"/>
          <p:cNvSpPr txBox="1"/>
          <p:nvPr>
            <p:ph idx="2" type="body"/>
          </p:nvPr>
        </p:nvSpPr>
        <p:spPr>
          <a:xfrm>
            <a:off x="4648200" y="1600200"/>
            <a:ext cx="4038599"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4" name="Google Shape;194;p30"/>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5" name="Google Shape;195;p3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6" name="Google Shape;196;p30"/>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7" name="Shape 197"/>
        <p:cNvGrpSpPr/>
        <p:nvPr/>
      </p:nvGrpSpPr>
      <p:grpSpPr>
        <a:xfrm>
          <a:off x="0" y="0"/>
          <a:ext cx="0" cy="0"/>
          <a:chOff x="0" y="0"/>
          <a:chExt cx="0" cy="0"/>
        </a:xfrm>
      </p:grpSpPr>
      <p:sp>
        <p:nvSpPr>
          <p:cNvPr id="198" name="Google Shape;198;p3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99" name="Google Shape;199;p31"/>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00" name="Google Shape;200;p31"/>
          <p:cNvSpPr txBox="1"/>
          <p:nvPr>
            <p:ph idx="2" type="body"/>
          </p:nvPr>
        </p:nvSpPr>
        <p:spPr>
          <a:xfrm>
            <a:off x="457200" y="2174875"/>
            <a:ext cx="4040187" cy="3951287"/>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01" name="Google Shape;201;p31"/>
          <p:cNvSpPr txBox="1"/>
          <p:nvPr>
            <p:ph idx="3" type="body"/>
          </p:nvPr>
        </p:nvSpPr>
        <p:spPr>
          <a:xfrm>
            <a:off x="4645025" y="1535112"/>
            <a:ext cx="4041774"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02" name="Google Shape;202;p31"/>
          <p:cNvSpPr txBox="1"/>
          <p:nvPr>
            <p:ph idx="4" type="body"/>
          </p:nvPr>
        </p:nvSpPr>
        <p:spPr>
          <a:xfrm>
            <a:off x="4645025" y="2174875"/>
            <a:ext cx="4041774" cy="3951287"/>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03" name="Google Shape;203;p31"/>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4" name="Google Shape;204;p3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5" name="Google Shape;205;p31"/>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6" name="Shape 206"/>
        <p:cNvGrpSpPr/>
        <p:nvPr/>
      </p:nvGrpSpPr>
      <p:grpSpPr>
        <a:xfrm>
          <a:off x="0" y="0"/>
          <a:ext cx="0" cy="0"/>
          <a:chOff x="0" y="0"/>
          <a:chExt cx="0" cy="0"/>
        </a:xfrm>
      </p:grpSpPr>
      <p:sp>
        <p:nvSpPr>
          <p:cNvPr id="207" name="Google Shape;207;p32"/>
          <p:cNvSpPr txBox="1"/>
          <p:nvPr>
            <p:ph type="title"/>
          </p:nvPr>
        </p:nvSpPr>
        <p:spPr>
          <a:xfrm>
            <a:off x="457200" y="273050"/>
            <a:ext cx="3008313" cy="1162049"/>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08" name="Google Shape;208;p32"/>
          <p:cNvSpPr txBox="1"/>
          <p:nvPr>
            <p:ph idx="1" type="body"/>
          </p:nvPr>
        </p:nvSpPr>
        <p:spPr>
          <a:xfrm>
            <a:off x="3575050" y="273050"/>
            <a:ext cx="5111750" cy="5853112"/>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9" name="Google Shape;209;p32"/>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10" name="Google Shape;210;p32"/>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1" name="Google Shape;211;p3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2" name="Google Shape;212;p32"/>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4"/>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0" name="Google Shape;30;p4"/>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3" name="Shape 213"/>
        <p:cNvGrpSpPr/>
        <p:nvPr/>
      </p:nvGrpSpPr>
      <p:grpSpPr>
        <a:xfrm>
          <a:off x="0" y="0"/>
          <a:ext cx="0" cy="0"/>
          <a:chOff x="0" y="0"/>
          <a:chExt cx="0" cy="0"/>
        </a:xfrm>
      </p:grpSpPr>
      <p:sp>
        <p:nvSpPr>
          <p:cNvPr id="214" name="Google Shape;214;p33"/>
          <p:cNvSpPr txBox="1"/>
          <p:nvPr>
            <p:ph type="title"/>
          </p:nvPr>
        </p:nvSpPr>
        <p:spPr>
          <a:xfrm>
            <a:off x="1792288" y="4800600"/>
            <a:ext cx="5486399" cy="566737"/>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15" name="Google Shape;215;p33"/>
          <p:cNvSpPr/>
          <p:nvPr>
            <p:ph idx="2" type="pic"/>
          </p:nvPr>
        </p:nvSpPr>
        <p:spPr>
          <a:xfrm>
            <a:off x="1792288" y="612775"/>
            <a:ext cx="5486399" cy="4114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16" name="Google Shape;216;p33"/>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17" name="Google Shape;217;p33"/>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8" name="Google Shape;218;p3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9" name="Google Shape;219;p33"/>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0" name="Shape 220"/>
        <p:cNvGrpSpPr/>
        <p:nvPr/>
      </p:nvGrpSpPr>
      <p:grpSpPr>
        <a:xfrm>
          <a:off x="0" y="0"/>
          <a:ext cx="0" cy="0"/>
          <a:chOff x="0" y="0"/>
          <a:chExt cx="0" cy="0"/>
        </a:xfrm>
      </p:grpSpPr>
      <p:sp>
        <p:nvSpPr>
          <p:cNvPr id="221" name="Google Shape;221;p3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22" name="Google Shape;222;p34"/>
          <p:cNvSpPr txBox="1"/>
          <p:nvPr>
            <p:ph idx="1" type="body"/>
          </p:nvPr>
        </p:nvSpPr>
        <p:spPr>
          <a:xfrm rot="5400000">
            <a:off x="2309018" y="-251618"/>
            <a:ext cx="4525963" cy="82296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3" name="Google Shape;223;p34"/>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4" name="Google Shape;224;p3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5" name="Google Shape;225;p34"/>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6" name="Shape 226"/>
        <p:cNvGrpSpPr/>
        <p:nvPr/>
      </p:nvGrpSpPr>
      <p:grpSpPr>
        <a:xfrm>
          <a:off x="0" y="0"/>
          <a:ext cx="0" cy="0"/>
          <a:chOff x="0" y="0"/>
          <a:chExt cx="0" cy="0"/>
        </a:xfrm>
      </p:grpSpPr>
      <p:sp>
        <p:nvSpPr>
          <p:cNvPr id="227" name="Google Shape;227;p35"/>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28" name="Google Shape;228;p35"/>
          <p:cNvSpPr txBox="1"/>
          <p:nvPr>
            <p:ph idx="1" type="body"/>
          </p:nvPr>
        </p:nvSpPr>
        <p:spPr>
          <a:xfrm rot="5400000">
            <a:off x="541337" y="190500"/>
            <a:ext cx="5851525" cy="6019799"/>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9" name="Google Shape;229;p35"/>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0" name="Google Shape;230;p3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31" name="Google Shape;231;p35"/>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238" name="Shape 238"/>
        <p:cNvGrpSpPr/>
        <p:nvPr/>
      </p:nvGrpSpPr>
      <p:grpSpPr>
        <a:xfrm>
          <a:off x="0" y="0"/>
          <a:ext cx="0" cy="0"/>
          <a:chOff x="0" y="0"/>
          <a:chExt cx="0" cy="0"/>
        </a:xfrm>
      </p:grpSpPr>
      <p:sp>
        <p:nvSpPr>
          <p:cNvPr id="239" name="Google Shape;239;p37"/>
          <p:cNvSpPr txBox="1"/>
          <p:nvPr>
            <p:ph type="ctrTitle"/>
          </p:nvPr>
        </p:nvSpPr>
        <p:spPr>
          <a:xfrm>
            <a:off x="3657600" y="685800"/>
            <a:ext cx="5257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00CCFF"/>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0" name="Google Shape;240;p37"/>
          <p:cNvSpPr txBox="1"/>
          <p:nvPr>
            <p:ph idx="1" type="subTitle"/>
          </p:nvPr>
        </p:nvSpPr>
        <p:spPr>
          <a:xfrm>
            <a:off x="3657600" y="2438400"/>
            <a:ext cx="5257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lt1"/>
              </a:buClr>
              <a:buSzPts val="3200"/>
              <a:buFont typeface="Arial"/>
              <a:buNone/>
              <a:defRPr/>
            </a:lvl1pPr>
            <a:lvl2pPr lvl="1" algn="l">
              <a:spcBef>
                <a:spcPts val="360"/>
              </a:spcBef>
              <a:spcAft>
                <a:spcPts val="0"/>
              </a:spcAft>
              <a:buClr>
                <a:schemeClr val="lt1"/>
              </a:buClr>
              <a:buSzPts val="1800"/>
              <a:buChar char="–"/>
              <a:defRPr/>
            </a:lvl2pPr>
            <a:lvl3pPr lvl="2" algn="l">
              <a:spcBef>
                <a:spcPts val="360"/>
              </a:spcBef>
              <a:spcAft>
                <a:spcPts val="0"/>
              </a:spcAft>
              <a:buClr>
                <a:schemeClr val="lt1"/>
              </a:buClr>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p:txBody>
      </p:sp>
      <p:sp>
        <p:nvSpPr>
          <p:cNvPr id="241" name="Google Shape;241;p3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2" name="Google Shape;242;p3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3" name="Google Shape;243;p3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4" name="Shape 244"/>
        <p:cNvGrpSpPr/>
        <p:nvPr/>
      </p:nvGrpSpPr>
      <p:grpSpPr>
        <a:xfrm>
          <a:off x="0" y="0"/>
          <a:ext cx="0" cy="0"/>
          <a:chOff x="0" y="0"/>
          <a:chExt cx="0" cy="0"/>
        </a:xfrm>
      </p:grpSpPr>
      <p:sp>
        <p:nvSpPr>
          <p:cNvPr id="245" name="Google Shape;245;p3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6" name="Google Shape;246;p38"/>
          <p:cNvSpPr txBox="1"/>
          <p:nvPr>
            <p:ph idx="1" type="body"/>
          </p:nvPr>
        </p:nvSpPr>
        <p:spPr>
          <a:xfrm>
            <a:off x="1371600" y="1981200"/>
            <a:ext cx="70866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47" name="Google Shape;247;p3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8" name="Google Shape;248;p3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49" name="Google Shape;249;p3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0" name="Shape 250"/>
        <p:cNvGrpSpPr/>
        <p:nvPr/>
      </p:nvGrpSpPr>
      <p:grpSpPr>
        <a:xfrm>
          <a:off x="0" y="0"/>
          <a:ext cx="0" cy="0"/>
          <a:chOff x="0" y="0"/>
          <a:chExt cx="0" cy="0"/>
        </a:xfrm>
      </p:grpSpPr>
      <p:sp>
        <p:nvSpPr>
          <p:cNvPr id="251" name="Google Shape;251;p39"/>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52" name="Google Shape;252;p3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53" name="Google Shape;253;p3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54" name="Google Shape;254;p3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5" name="Shape 255"/>
        <p:cNvGrpSpPr/>
        <p:nvPr/>
      </p:nvGrpSpPr>
      <p:grpSpPr>
        <a:xfrm>
          <a:off x="0" y="0"/>
          <a:ext cx="0" cy="0"/>
          <a:chOff x="0" y="0"/>
          <a:chExt cx="0" cy="0"/>
        </a:xfrm>
      </p:grpSpPr>
      <p:sp>
        <p:nvSpPr>
          <p:cNvPr id="256" name="Google Shape;256;p4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57" name="Google Shape;257;p4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58" name="Google Shape;258;p4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9" name="Shape 259"/>
        <p:cNvGrpSpPr/>
        <p:nvPr/>
      </p:nvGrpSpPr>
      <p:grpSpPr>
        <a:xfrm>
          <a:off x="0" y="0"/>
          <a:ext cx="0" cy="0"/>
          <a:chOff x="0" y="0"/>
          <a:chExt cx="0" cy="0"/>
        </a:xfrm>
      </p:grpSpPr>
      <p:sp>
        <p:nvSpPr>
          <p:cNvPr id="260" name="Google Shape;260;p4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1" name="Google Shape;261;p4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lt1"/>
              </a:buClr>
              <a:buSzPts val="2000"/>
              <a:buFont typeface="Arial"/>
              <a:buNone/>
              <a:defRPr sz="2000"/>
            </a:lvl1pPr>
            <a:lvl2pPr indent="-228600" lvl="1" marL="914400" algn="l">
              <a:spcBef>
                <a:spcPts val="360"/>
              </a:spcBef>
              <a:spcAft>
                <a:spcPts val="0"/>
              </a:spcAft>
              <a:buClr>
                <a:schemeClr val="lt1"/>
              </a:buClr>
              <a:buSzPts val="1800"/>
              <a:buFont typeface="Arial"/>
              <a:buNone/>
              <a:defRPr sz="1800"/>
            </a:lvl2pPr>
            <a:lvl3pPr indent="-228600" lvl="2" marL="1371600" algn="l">
              <a:spcBef>
                <a:spcPts val="320"/>
              </a:spcBef>
              <a:spcAft>
                <a:spcPts val="0"/>
              </a:spcAft>
              <a:buClr>
                <a:schemeClr val="lt1"/>
              </a:buClr>
              <a:buSzPts val="1600"/>
              <a:buFont typeface="Arial"/>
              <a:buNone/>
              <a:defRPr sz="1600"/>
            </a:lvl3pPr>
            <a:lvl4pPr indent="-228600" lvl="3" marL="1828800" algn="l">
              <a:spcBef>
                <a:spcPts val="280"/>
              </a:spcBef>
              <a:spcAft>
                <a:spcPts val="0"/>
              </a:spcAft>
              <a:buClr>
                <a:schemeClr val="lt1"/>
              </a:buClr>
              <a:buSzPts val="1400"/>
              <a:buFont typeface="Arial"/>
              <a:buNone/>
              <a:defRPr sz="1400"/>
            </a:lvl4pPr>
            <a:lvl5pPr indent="-228600" lvl="4" marL="2286000" algn="l">
              <a:spcBef>
                <a:spcPts val="280"/>
              </a:spcBef>
              <a:spcAft>
                <a:spcPts val="0"/>
              </a:spcAft>
              <a:buClr>
                <a:schemeClr val="lt1"/>
              </a:buClr>
              <a:buSzPts val="1400"/>
              <a:buFont typeface="Arial"/>
              <a:buNone/>
              <a:defRPr sz="1400"/>
            </a:lvl5pPr>
            <a:lvl6pPr indent="-228600" lvl="5" marL="2743200" algn="l">
              <a:spcBef>
                <a:spcPts val="280"/>
              </a:spcBef>
              <a:spcAft>
                <a:spcPts val="0"/>
              </a:spcAft>
              <a:buClr>
                <a:schemeClr val="lt1"/>
              </a:buClr>
              <a:buSzPts val="1400"/>
              <a:buFont typeface="Arial"/>
              <a:buNone/>
              <a:defRPr sz="1400"/>
            </a:lvl6pPr>
            <a:lvl7pPr indent="-228600" lvl="6" marL="3200400" algn="l">
              <a:spcBef>
                <a:spcPts val="280"/>
              </a:spcBef>
              <a:spcAft>
                <a:spcPts val="0"/>
              </a:spcAft>
              <a:buClr>
                <a:schemeClr val="lt1"/>
              </a:buClr>
              <a:buSzPts val="1400"/>
              <a:buFont typeface="Arial"/>
              <a:buNone/>
              <a:defRPr sz="1400"/>
            </a:lvl7pPr>
            <a:lvl8pPr indent="-228600" lvl="7" marL="3657600" algn="l">
              <a:spcBef>
                <a:spcPts val="280"/>
              </a:spcBef>
              <a:spcAft>
                <a:spcPts val="0"/>
              </a:spcAft>
              <a:buClr>
                <a:schemeClr val="lt1"/>
              </a:buClr>
              <a:buSzPts val="1400"/>
              <a:buFont typeface="Arial"/>
              <a:buNone/>
              <a:defRPr sz="1400"/>
            </a:lvl8pPr>
            <a:lvl9pPr indent="-228600" lvl="8" marL="4114800" algn="l">
              <a:spcBef>
                <a:spcPts val="280"/>
              </a:spcBef>
              <a:spcAft>
                <a:spcPts val="0"/>
              </a:spcAft>
              <a:buClr>
                <a:schemeClr val="lt1"/>
              </a:buClr>
              <a:buSzPts val="1400"/>
              <a:buFont typeface="Arial"/>
              <a:buNone/>
              <a:defRPr sz="1400"/>
            </a:lvl9pPr>
          </a:lstStyle>
          <a:p/>
        </p:txBody>
      </p:sp>
      <p:sp>
        <p:nvSpPr>
          <p:cNvPr id="262" name="Google Shape;262;p4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63" name="Google Shape;263;p4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64" name="Google Shape;264;p4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5" name="Shape 265"/>
        <p:cNvGrpSpPr/>
        <p:nvPr/>
      </p:nvGrpSpPr>
      <p:grpSpPr>
        <a:xfrm>
          <a:off x="0" y="0"/>
          <a:ext cx="0" cy="0"/>
          <a:chOff x="0" y="0"/>
          <a:chExt cx="0" cy="0"/>
        </a:xfrm>
      </p:grpSpPr>
      <p:sp>
        <p:nvSpPr>
          <p:cNvPr id="266" name="Google Shape;266;p42"/>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67" name="Google Shape;267;p42"/>
          <p:cNvSpPr txBox="1"/>
          <p:nvPr>
            <p:ph idx="1" type="body"/>
          </p:nvPr>
        </p:nvSpPr>
        <p:spPr>
          <a:xfrm>
            <a:off x="1371600" y="1981200"/>
            <a:ext cx="34671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lt1"/>
              </a:buClr>
              <a:buSzPts val="2800"/>
              <a:buFont typeface="Arial"/>
              <a:buChar char="•"/>
              <a:defRPr sz="2800"/>
            </a:lvl1pPr>
            <a:lvl2pPr indent="-381000" lvl="1" marL="914400" algn="l">
              <a:spcBef>
                <a:spcPts val="480"/>
              </a:spcBef>
              <a:spcAft>
                <a:spcPts val="0"/>
              </a:spcAft>
              <a:buClr>
                <a:schemeClr val="lt1"/>
              </a:buClr>
              <a:buSzPts val="2400"/>
              <a:buFont typeface="Arial"/>
              <a:buChar char="–"/>
              <a:defRPr sz="2400"/>
            </a:lvl2pPr>
            <a:lvl3pPr indent="-355600" lvl="2" marL="1371600" algn="l">
              <a:spcBef>
                <a:spcPts val="400"/>
              </a:spcBef>
              <a:spcAft>
                <a:spcPts val="0"/>
              </a:spcAft>
              <a:buClr>
                <a:schemeClr val="lt1"/>
              </a:buClr>
              <a:buSzPts val="2000"/>
              <a:buFont typeface="Arial"/>
              <a:buChar char="•"/>
              <a:defRPr sz="2000"/>
            </a:lvl3pPr>
            <a:lvl4pPr indent="-342900" lvl="3" marL="1828800" algn="l">
              <a:spcBef>
                <a:spcPts val="360"/>
              </a:spcBef>
              <a:spcAft>
                <a:spcPts val="0"/>
              </a:spcAft>
              <a:buClr>
                <a:schemeClr val="lt1"/>
              </a:buClr>
              <a:buSzPts val="1800"/>
              <a:buFont typeface="Arial"/>
              <a:buChar char="–"/>
              <a:defRPr sz="1800"/>
            </a:lvl4pPr>
            <a:lvl5pPr indent="-342900" lvl="4" marL="2286000" algn="l">
              <a:spcBef>
                <a:spcPts val="360"/>
              </a:spcBef>
              <a:spcAft>
                <a:spcPts val="0"/>
              </a:spcAft>
              <a:buClr>
                <a:schemeClr val="lt1"/>
              </a:buClr>
              <a:buSzPts val="1800"/>
              <a:buFont typeface="Arial"/>
              <a:buChar char="»"/>
              <a:defRPr sz="1800"/>
            </a:lvl5pPr>
            <a:lvl6pPr indent="-342900" lvl="5" marL="2743200" algn="l">
              <a:spcBef>
                <a:spcPts val="360"/>
              </a:spcBef>
              <a:spcAft>
                <a:spcPts val="0"/>
              </a:spcAft>
              <a:buClr>
                <a:schemeClr val="lt1"/>
              </a:buClr>
              <a:buSzPts val="1800"/>
              <a:buFont typeface="Arial"/>
              <a:buChar char="»"/>
              <a:defRPr sz="1800"/>
            </a:lvl6pPr>
            <a:lvl7pPr indent="-342900" lvl="6" marL="3200400" algn="l">
              <a:spcBef>
                <a:spcPts val="360"/>
              </a:spcBef>
              <a:spcAft>
                <a:spcPts val="0"/>
              </a:spcAft>
              <a:buClr>
                <a:schemeClr val="lt1"/>
              </a:buClr>
              <a:buSzPts val="1800"/>
              <a:buFont typeface="Arial"/>
              <a:buChar char="»"/>
              <a:defRPr sz="1800"/>
            </a:lvl7pPr>
            <a:lvl8pPr indent="-342900" lvl="7" marL="3657600" algn="l">
              <a:spcBef>
                <a:spcPts val="360"/>
              </a:spcBef>
              <a:spcAft>
                <a:spcPts val="0"/>
              </a:spcAft>
              <a:buClr>
                <a:schemeClr val="lt1"/>
              </a:buClr>
              <a:buSzPts val="1800"/>
              <a:buFont typeface="Arial"/>
              <a:buChar char="»"/>
              <a:defRPr sz="1800"/>
            </a:lvl8pPr>
            <a:lvl9pPr indent="-342900" lvl="8" marL="4114800" algn="l">
              <a:spcBef>
                <a:spcPts val="360"/>
              </a:spcBef>
              <a:spcAft>
                <a:spcPts val="0"/>
              </a:spcAft>
              <a:buClr>
                <a:schemeClr val="lt1"/>
              </a:buClr>
              <a:buSzPts val="1800"/>
              <a:buFont typeface="Arial"/>
              <a:buChar char="»"/>
              <a:defRPr sz="1800"/>
            </a:lvl9pPr>
          </a:lstStyle>
          <a:p/>
        </p:txBody>
      </p:sp>
      <p:sp>
        <p:nvSpPr>
          <p:cNvPr id="268" name="Google Shape;268;p42"/>
          <p:cNvSpPr txBox="1"/>
          <p:nvPr>
            <p:ph idx="2" type="body"/>
          </p:nvPr>
        </p:nvSpPr>
        <p:spPr>
          <a:xfrm>
            <a:off x="4991100" y="1981200"/>
            <a:ext cx="34671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lt1"/>
              </a:buClr>
              <a:buSzPts val="2800"/>
              <a:buFont typeface="Arial"/>
              <a:buChar char="•"/>
              <a:defRPr sz="2800"/>
            </a:lvl1pPr>
            <a:lvl2pPr indent="-381000" lvl="1" marL="914400" algn="l">
              <a:spcBef>
                <a:spcPts val="480"/>
              </a:spcBef>
              <a:spcAft>
                <a:spcPts val="0"/>
              </a:spcAft>
              <a:buClr>
                <a:schemeClr val="lt1"/>
              </a:buClr>
              <a:buSzPts val="2400"/>
              <a:buFont typeface="Arial"/>
              <a:buChar char="–"/>
              <a:defRPr sz="2400"/>
            </a:lvl2pPr>
            <a:lvl3pPr indent="-355600" lvl="2" marL="1371600" algn="l">
              <a:spcBef>
                <a:spcPts val="400"/>
              </a:spcBef>
              <a:spcAft>
                <a:spcPts val="0"/>
              </a:spcAft>
              <a:buClr>
                <a:schemeClr val="lt1"/>
              </a:buClr>
              <a:buSzPts val="2000"/>
              <a:buFont typeface="Arial"/>
              <a:buChar char="•"/>
              <a:defRPr sz="2000"/>
            </a:lvl3pPr>
            <a:lvl4pPr indent="-342900" lvl="3" marL="1828800" algn="l">
              <a:spcBef>
                <a:spcPts val="360"/>
              </a:spcBef>
              <a:spcAft>
                <a:spcPts val="0"/>
              </a:spcAft>
              <a:buClr>
                <a:schemeClr val="lt1"/>
              </a:buClr>
              <a:buSzPts val="1800"/>
              <a:buFont typeface="Arial"/>
              <a:buChar char="–"/>
              <a:defRPr sz="1800"/>
            </a:lvl4pPr>
            <a:lvl5pPr indent="-342900" lvl="4" marL="2286000" algn="l">
              <a:spcBef>
                <a:spcPts val="360"/>
              </a:spcBef>
              <a:spcAft>
                <a:spcPts val="0"/>
              </a:spcAft>
              <a:buClr>
                <a:schemeClr val="lt1"/>
              </a:buClr>
              <a:buSzPts val="1800"/>
              <a:buFont typeface="Arial"/>
              <a:buChar char="»"/>
              <a:defRPr sz="1800"/>
            </a:lvl5pPr>
            <a:lvl6pPr indent="-342900" lvl="5" marL="2743200" algn="l">
              <a:spcBef>
                <a:spcPts val="360"/>
              </a:spcBef>
              <a:spcAft>
                <a:spcPts val="0"/>
              </a:spcAft>
              <a:buClr>
                <a:schemeClr val="lt1"/>
              </a:buClr>
              <a:buSzPts val="1800"/>
              <a:buFont typeface="Arial"/>
              <a:buChar char="»"/>
              <a:defRPr sz="1800"/>
            </a:lvl6pPr>
            <a:lvl7pPr indent="-342900" lvl="6" marL="3200400" algn="l">
              <a:spcBef>
                <a:spcPts val="360"/>
              </a:spcBef>
              <a:spcAft>
                <a:spcPts val="0"/>
              </a:spcAft>
              <a:buClr>
                <a:schemeClr val="lt1"/>
              </a:buClr>
              <a:buSzPts val="1800"/>
              <a:buFont typeface="Arial"/>
              <a:buChar char="»"/>
              <a:defRPr sz="1800"/>
            </a:lvl7pPr>
            <a:lvl8pPr indent="-342900" lvl="7" marL="3657600" algn="l">
              <a:spcBef>
                <a:spcPts val="360"/>
              </a:spcBef>
              <a:spcAft>
                <a:spcPts val="0"/>
              </a:spcAft>
              <a:buClr>
                <a:schemeClr val="lt1"/>
              </a:buClr>
              <a:buSzPts val="1800"/>
              <a:buFont typeface="Arial"/>
              <a:buChar char="»"/>
              <a:defRPr sz="1800"/>
            </a:lvl8pPr>
            <a:lvl9pPr indent="-342900" lvl="8" marL="4114800" algn="l">
              <a:spcBef>
                <a:spcPts val="360"/>
              </a:spcBef>
              <a:spcAft>
                <a:spcPts val="0"/>
              </a:spcAft>
              <a:buClr>
                <a:schemeClr val="lt1"/>
              </a:buClr>
              <a:buSzPts val="1800"/>
              <a:buFont typeface="Arial"/>
              <a:buChar char="»"/>
              <a:defRPr sz="1800"/>
            </a:lvl9pPr>
          </a:lstStyle>
          <a:p/>
        </p:txBody>
      </p:sp>
      <p:sp>
        <p:nvSpPr>
          <p:cNvPr id="269" name="Google Shape;269;p4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70" name="Google Shape;270;p4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71" name="Google Shape;271;p4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2" name="Shape 272"/>
        <p:cNvGrpSpPr/>
        <p:nvPr/>
      </p:nvGrpSpPr>
      <p:grpSpPr>
        <a:xfrm>
          <a:off x="0" y="0"/>
          <a:ext cx="0" cy="0"/>
          <a:chOff x="0" y="0"/>
          <a:chExt cx="0" cy="0"/>
        </a:xfrm>
      </p:grpSpPr>
      <p:sp>
        <p:nvSpPr>
          <p:cNvPr id="273" name="Google Shape;273;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4" name="Google Shape;274;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lt1"/>
              </a:buClr>
              <a:buSzPts val="2400"/>
              <a:buFont typeface="Arial"/>
              <a:buNone/>
              <a:defRPr b="1" sz="2400"/>
            </a:lvl1pPr>
            <a:lvl2pPr indent="-228600" lvl="1" marL="914400" algn="l">
              <a:spcBef>
                <a:spcPts val="400"/>
              </a:spcBef>
              <a:spcAft>
                <a:spcPts val="0"/>
              </a:spcAft>
              <a:buClr>
                <a:schemeClr val="lt1"/>
              </a:buClr>
              <a:buSzPts val="2000"/>
              <a:buFont typeface="Arial"/>
              <a:buNone/>
              <a:defRPr b="1" sz="2000"/>
            </a:lvl2pPr>
            <a:lvl3pPr indent="-228600" lvl="2" marL="1371600" algn="l">
              <a:spcBef>
                <a:spcPts val="360"/>
              </a:spcBef>
              <a:spcAft>
                <a:spcPts val="0"/>
              </a:spcAft>
              <a:buClr>
                <a:schemeClr val="lt1"/>
              </a:buClr>
              <a:buSzPts val="1800"/>
              <a:buFont typeface="Arial"/>
              <a:buNone/>
              <a:defRPr b="1" sz="1800"/>
            </a:lvl3pPr>
            <a:lvl4pPr indent="-228600" lvl="3" marL="1828800" algn="l">
              <a:spcBef>
                <a:spcPts val="320"/>
              </a:spcBef>
              <a:spcAft>
                <a:spcPts val="0"/>
              </a:spcAft>
              <a:buClr>
                <a:schemeClr val="lt1"/>
              </a:buClr>
              <a:buSzPts val="1600"/>
              <a:buFont typeface="Arial"/>
              <a:buNone/>
              <a:defRPr b="1" sz="1600"/>
            </a:lvl4pPr>
            <a:lvl5pPr indent="-228600" lvl="4" marL="2286000" algn="l">
              <a:spcBef>
                <a:spcPts val="320"/>
              </a:spcBef>
              <a:spcAft>
                <a:spcPts val="0"/>
              </a:spcAft>
              <a:buClr>
                <a:schemeClr val="lt1"/>
              </a:buClr>
              <a:buSzPts val="1600"/>
              <a:buFont typeface="Arial"/>
              <a:buNone/>
              <a:defRPr b="1" sz="1600"/>
            </a:lvl5pPr>
            <a:lvl6pPr indent="-228600" lvl="5" marL="2743200" algn="l">
              <a:spcBef>
                <a:spcPts val="320"/>
              </a:spcBef>
              <a:spcAft>
                <a:spcPts val="0"/>
              </a:spcAft>
              <a:buClr>
                <a:schemeClr val="lt1"/>
              </a:buClr>
              <a:buSzPts val="1600"/>
              <a:buFont typeface="Arial"/>
              <a:buNone/>
              <a:defRPr b="1" sz="1600"/>
            </a:lvl6pPr>
            <a:lvl7pPr indent="-228600" lvl="6" marL="3200400" algn="l">
              <a:spcBef>
                <a:spcPts val="320"/>
              </a:spcBef>
              <a:spcAft>
                <a:spcPts val="0"/>
              </a:spcAft>
              <a:buClr>
                <a:schemeClr val="lt1"/>
              </a:buClr>
              <a:buSzPts val="1600"/>
              <a:buFont typeface="Arial"/>
              <a:buNone/>
              <a:defRPr b="1" sz="1600"/>
            </a:lvl7pPr>
            <a:lvl8pPr indent="-228600" lvl="7" marL="3657600" algn="l">
              <a:spcBef>
                <a:spcPts val="320"/>
              </a:spcBef>
              <a:spcAft>
                <a:spcPts val="0"/>
              </a:spcAft>
              <a:buClr>
                <a:schemeClr val="lt1"/>
              </a:buClr>
              <a:buSzPts val="1600"/>
              <a:buFont typeface="Arial"/>
              <a:buNone/>
              <a:defRPr b="1" sz="1600"/>
            </a:lvl8pPr>
            <a:lvl9pPr indent="-228600" lvl="8" marL="4114800" algn="l">
              <a:spcBef>
                <a:spcPts val="320"/>
              </a:spcBef>
              <a:spcAft>
                <a:spcPts val="0"/>
              </a:spcAft>
              <a:buClr>
                <a:schemeClr val="lt1"/>
              </a:buClr>
              <a:buSzPts val="1600"/>
              <a:buFont typeface="Arial"/>
              <a:buNone/>
              <a:defRPr b="1" sz="1600"/>
            </a:lvl9pPr>
          </a:lstStyle>
          <a:p/>
        </p:txBody>
      </p:sp>
      <p:sp>
        <p:nvSpPr>
          <p:cNvPr id="275" name="Google Shape;275;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lt1"/>
              </a:buClr>
              <a:buSzPts val="2400"/>
              <a:buFont typeface="Arial"/>
              <a:buChar char="•"/>
              <a:defRPr sz="2400"/>
            </a:lvl1pPr>
            <a:lvl2pPr indent="-355600" lvl="1" marL="914400" algn="l">
              <a:spcBef>
                <a:spcPts val="400"/>
              </a:spcBef>
              <a:spcAft>
                <a:spcPts val="0"/>
              </a:spcAft>
              <a:buClr>
                <a:schemeClr val="lt1"/>
              </a:buClr>
              <a:buSzPts val="2000"/>
              <a:buFont typeface="Arial"/>
              <a:buChar char="–"/>
              <a:defRPr sz="2000"/>
            </a:lvl2pPr>
            <a:lvl3pPr indent="-342900" lvl="2" marL="1371600" algn="l">
              <a:spcBef>
                <a:spcPts val="360"/>
              </a:spcBef>
              <a:spcAft>
                <a:spcPts val="0"/>
              </a:spcAft>
              <a:buClr>
                <a:schemeClr val="lt1"/>
              </a:buClr>
              <a:buSzPts val="1800"/>
              <a:buFont typeface="Arial"/>
              <a:buChar char="•"/>
              <a:defRPr sz="1800"/>
            </a:lvl3pPr>
            <a:lvl4pPr indent="-330200" lvl="3" marL="1828800" algn="l">
              <a:spcBef>
                <a:spcPts val="320"/>
              </a:spcBef>
              <a:spcAft>
                <a:spcPts val="0"/>
              </a:spcAft>
              <a:buClr>
                <a:schemeClr val="lt1"/>
              </a:buClr>
              <a:buSzPts val="1600"/>
              <a:buFont typeface="Arial"/>
              <a:buChar char="–"/>
              <a:defRPr sz="1600"/>
            </a:lvl4pPr>
            <a:lvl5pPr indent="-330200" lvl="4" marL="2286000" algn="l">
              <a:spcBef>
                <a:spcPts val="320"/>
              </a:spcBef>
              <a:spcAft>
                <a:spcPts val="0"/>
              </a:spcAft>
              <a:buClr>
                <a:schemeClr val="lt1"/>
              </a:buClr>
              <a:buSzPts val="1600"/>
              <a:buFont typeface="Arial"/>
              <a:buChar char="»"/>
              <a:defRPr sz="1600"/>
            </a:lvl5pPr>
            <a:lvl6pPr indent="-330200" lvl="5" marL="2743200" algn="l">
              <a:spcBef>
                <a:spcPts val="320"/>
              </a:spcBef>
              <a:spcAft>
                <a:spcPts val="0"/>
              </a:spcAft>
              <a:buClr>
                <a:schemeClr val="lt1"/>
              </a:buClr>
              <a:buSzPts val="1600"/>
              <a:buFont typeface="Arial"/>
              <a:buChar char="»"/>
              <a:defRPr sz="1600"/>
            </a:lvl6pPr>
            <a:lvl7pPr indent="-330200" lvl="6" marL="3200400" algn="l">
              <a:spcBef>
                <a:spcPts val="320"/>
              </a:spcBef>
              <a:spcAft>
                <a:spcPts val="0"/>
              </a:spcAft>
              <a:buClr>
                <a:schemeClr val="lt1"/>
              </a:buClr>
              <a:buSzPts val="1600"/>
              <a:buFont typeface="Arial"/>
              <a:buChar char="»"/>
              <a:defRPr sz="1600"/>
            </a:lvl7pPr>
            <a:lvl8pPr indent="-330200" lvl="7" marL="3657600" algn="l">
              <a:spcBef>
                <a:spcPts val="320"/>
              </a:spcBef>
              <a:spcAft>
                <a:spcPts val="0"/>
              </a:spcAft>
              <a:buClr>
                <a:schemeClr val="lt1"/>
              </a:buClr>
              <a:buSzPts val="1600"/>
              <a:buFont typeface="Arial"/>
              <a:buChar char="»"/>
              <a:defRPr sz="1600"/>
            </a:lvl8pPr>
            <a:lvl9pPr indent="-330200" lvl="8" marL="4114800" algn="l">
              <a:spcBef>
                <a:spcPts val="320"/>
              </a:spcBef>
              <a:spcAft>
                <a:spcPts val="0"/>
              </a:spcAft>
              <a:buClr>
                <a:schemeClr val="lt1"/>
              </a:buClr>
              <a:buSzPts val="1600"/>
              <a:buFont typeface="Arial"/>
              <a:buChar char="»"/>
              <a:defRPr sz="1600"/>
            </a:lvl9pPr>
          </a:lstStyle>
          <a:p/>
        </p:txBody>
      </p:sp>
      <p:sp>
        <p:nvSpPr>
          <p:cNvPr id="276" name="Google Shape;276;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lt1"/>
              </a:buClr>
              <a:buSzPts val="2400"/>
              <a:buFont typeface="Arial"/>
              <a:buNone/>
              <a:defRPr b="1" sz="2400"/>
            </a:lvl1pPr>
            <a:lvl2pPr indent="-228600" lvl="1" marL="914400" algn="l">
              <a:spcBef>
                <a:spcPts val="400"/>
              </a:spcBef>
              <a:spcAft>
                <a:spcPts val="0"/>
              </a:spcAft>
              <a:buClr>
                <a:schemeClr val="lt1"/>
              </a:buClr>
              <a:buSzPts val="2000"/>
              <a:buFont typeface="Arial"/>
              <a:buNone/>
              <a:defRPr b="1" sz="2000"/>
            </a:lvl2pPr>
            <a:lvl3pPr indent="-228600" lvl="2" marL="1371600" algn="l">
              <a:spcBef>
                <a:spcPts val="360"/>
              </a:spcBef>
              <a:spcAft>
                <a:spcPts val="0"/>
              </a:spcAft>
              <a:buClr>
                <a:schemeClr val="lt1"/>
              </a:buClr>
              <a:buSzPts val="1800"/>
              <a:buFont typeface="Arial"/>
              <a:buNone/>
              <a:defRPr b="1" sz="1800"/>
            </a:lvl3pPr>
            <a:lvl4pPr indent="-228600" lvl="3" marL="1828800" algn="l">
              <a:spcBef>
                <a:spcPts val="320"/>
              </a:spcBef>
              <a:spcAft>
                <a:spcPts val="0"/>
              </a:spcAft>
              <a:buClr>
                <a:schemeClr val="lt1"/>
              </a:buClr>
              <a:buSzPts val="1600"/>
              <a:buFont typeface="Arial"/>
              <a:buNone/>
              <a:defRPr b="1" sz="1600"/>
            </a:lvl4pPr>
            <a:lvl5pPr indent="-228600" lvl="4" marL="2286000" algn="l">
              <a:spcBef>
                <a:spcPts val="320"/>
              </a:spcBef>
              <a:spcAft>
                <a:spcPts val="0"/>
              </a:spcAft>
              <a:buClr>
                <a:schemeClr val="lt1"/>
              </a:buClr>
              <a:buSzPts val="1600"/>
              <a:buFont typeface="Arial"/>
              <a:buNone/>
              <a:defRPr b="1" sz="1600"/>
            </a:lvl5pPr>
            <a:lvl6pPr indent="-228600" lvl="5" marL="2743200" algn="l">
              <a:spcBef>
                <a:spcPts val="320"/>
              </a:spcBef>
              <a:spcAft>
                <a:spcPts val="0"/>
              </a:spcAft>
              <a:buClr>
                <a:schemeClr val="lt1"/>
              </a:buClr>
              <a:buSzPts val="1600"/>
              <a:buFont typeface="Arial"/>
              <a:buNone/>
              <a:defRPr b="1" sz="1600"/>
            </a:lvl6pPr>
            <a:lvl7pPr indent="-228600" lvl="6" marL="3200400" algn="l">
              <a:spcBef>
                <a:spcPts val="320"/>
              </a:spcBef>
              <a:spcAft>
                <a:spcPts val="0"/>
              </a:spcAft>
              <a:buClr>
                <a:schemeClr val="lt1"/>
              </a:buClr>
              <a:buSzPts val="1600"/>
              <a:buFont typeface="Arial"/>
              <a:buNone/>
              <a:defRPr b="1" sz="1600"/>
            </a:lvl7pPr>
            <a:lvl8pPr indent="-228600" lvl="7" marL="3657600" algn="l">
              <a:spcBef>
                <a:spcPts val="320"/>
              </a:spcBef>
              <a:spcAft>
                <a:spcPts val="0"/>
              </a:spcAft>
              <a:buClr>
                <a:schemeClr val="lt1"/>
              </a:buClr>
              <a:buSzPts val="1600"/>
              <a:buFont typeface="Arial"/>
              <a:buNone/>
              <a:defRPr b="1" sz="1600"/>
            </a:lvl8pPr>
            <a:lvl9pPr indent="-228600" lvl="8" marL="4114800" algn="l">
              <a:spcBef>
                <a:spcPts val="320"/>
              </a:spcBef>
              <a:spcAft>
                <a:spcPts val="0"/>
              </a:spcAft>
              <a:buClr>
                <a:schemeClr val="lt1"/>
              </a:buClr>
              <a:buSzPts val="1600"/>
              <a:buFont typeface="Arial"/>
              <a:buNone/>
              <a:defRPr b="1" sz="1600"/>
            </a:lvl9pPr>
          </a:lstStyle>
          <a:p/>
        </p:txBody>
      </p:sp>
      <p:sp>
        <p:nvSpPr>
          <p:cNvPr id="277" name="Google Shape;277;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lt1"/>
              </a:buClr>
              <a:buSzPts val="2400"/>
              <a:buFont typeface="Arial"/>
              <a:buChar char="•"/>
              <a:defRPr sz="2400"/>
            </a:lvl1pPr>
            <a:lvl2pPr indent="-355600" lvl="1" marL="914400" algn="l">
              <a:spcBef>
                <a:spcPts val="400"/>
              </a:spcBef>
              <a:spcAft>
                <a:spcPts val="0"/>
              </a:spcAft>
              <a:buClr>
                <a:schemeClr val="lt1"/>
              </a:buClr>
              <a:buSzPts val="2000"/>
              <a:buFont typeface="Arial"/>
              <a:buChar char="–"/>
              <a:defRPr sz="2000"/>
            </a:lvl2pPr>
            <a:lvl3pPr indent="-342900" lvl="2" marL="1371600" algn="l">
              <a:spcBef>
                <a:spcPts val="360"/>
              </a:spcBef>
              <a:spcAft>
                <a:spcPts val="0"/>
              </a:spcAft>
              <a:buClr>
                <a:schemeClr val="lt1"/>
              </a:buClr>
              <a:buSzPts val="1800"/>
              <a:buFont typeface="Arial"/>
              <a:buChar char="•"/>
              <a:defRPr sz="1800"/>
            </a:lvl3pPr>
            <a:lvl4pPr indent="-330200" lvl="3" marL="1828800" algn="l">
              <a:spcBef>
                <a:spcPts val="320"/>
              </a:spcBef>
              <a:spcAft>
                <a:spcPts val="0"/>
              </a:spcAft>
              <a:buClr>
                <a:schemeClr val="lt1"/>
              </a:buClr>
              <a:buSzPts val="1600"/>
              <a:buFont typeface="Arial"/>
              <a:buChar char="–"/>
              <a:defRPr sz="1600"/>
            </a:lvl4pPr>
            <a:lvl5pPr indent="-330200" lvl="4" marL="2286000" algn="l">
              <a:spcBef>
                <a:spcPts val="320"/>
              </a:spcBef>
              <a:spcAft>
                <a:spcPts val="0"/>
              </a:spcAft>
              <a:buClr>
                <a:schemeClr val="lt1"/>
              </a:buClr>
              <a:buSzPts val="1600"/>
              <a:buFont typeface="Arial"/>
              <a:buChar char="»"/>
              <a:defRPr sz="1600"/>
            </a:lvl5pPr>
            <a:lvl6pPr indent="-330200" lvl="5" marL="2743200" algn="l">
              <a:spcBef>
                <a:spcPts val="320"/>
              </a:spcBef>
              <a:spcAft>
                <a:spcPts val="0"/>
              </a:spcAft>
              <a:buClr>
                <a:schemeClr val="lt1"/>
              </a:buClr>
              <a:buSzPts val="1600"/>
              <a:buFont typeface="Arial"/>
              <a:buChar char="»"/>
              <a:defRPr sz="1600"/>
            </a:lvl6pPr>
            <a:lvl7pPr indent="-330200" lvl="6" marL="3200400" algn="l">
              <a:spcBef>
                <a:spcPts val="320"/>
              </a:spcBef>
              <a:spcAft>
                <a:spcPts val="0"/>
              </a:spcAft>
              <a:buClr>
                <a:schemeClr val="lt1"/>
              </a:buClr>
              <a:buSzPts val="1600"/>
              <a:buFont typeface="Arial"/>
              <a:buChar char="»"/>
              <a:defRPr sz="1600"/>
            </a:lvl7pPr>
            <a:lvl8pPr indent="-330200" lvl="7" marL="3657600" algn="l">
              <a:spcBef>
                <a:spcPts val="320"/>
              </a:spcBef>
              <a:spcAft>
                <a:spcPts val="0"/>
              </a:spcAft>
              <a:buClr>
                <a:schemeClr val="lt1"/>
              </a:buClr>
              <a:buSzPts val="1600"/>
              <a:buFont typeface="Arial"/>
              <a:buChar char="»"/>
              <a:defRPr sz="1600"/>
            </a:lvl8pPr>
            <a:lvl9pPr indent="-330200" lvl="8" marL="4114800" algn="l">
              <a:spcBef>
                <a:spcPts val="320"/>
              </a:spcBef>
              <a:spcAft>
                <a:spcPts val="0"/>
              </a:spcAft>
              <a:buClr>
                <a:schemeClr val="lt1"/>
              </a:buClr>
              <a:buSzPts val="1600"/>
              <a:buFont typeface="Arial"/>
              <a:buChar char="»"/>
              <a:defRPr sz="1600"/>
            </a:lvl9pPr>
          </a:lstStyle>
          <a:p/>
        </p:txBody>
      </p:sp>
      <p:sp>
        <p:nvSpPr>
          <p:cNvPr id="278" name="Google Shape;278;p4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79" name="Google Shape;279;p4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80" name="Google Shape;280;p4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5"/>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33" name="Google Shape;33;p5"/>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1" name="Shape 281"/>
        <p:cNvGrpSpPr/>
        <p:nvPr/>
      </p:nvGrpSpPr>
      <p:grpSpPr>
        <a:xfrm>
          <a:off x="0" y="0"/>
          <a:ext cx="0" cy="0"/>
          <a:chOff x="0" y="0"/>
          <a:chExt cx="0" cy="0"/>
        </a:xfrm>
      </p:grpSpPr>
      <p:sp>
        <p:nvSpPr>
          <p:cNvPr id="282" name="Google Shape;282;p4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3" name="Google Shape;283;p4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lt1"/>
              </a:buClr>
              <a:buSzPts val="3200"/>
              <a:buFont typeface="Arial"/>
              <a:buChar char="•"/>
              <a:defRPr sz="3200"/>
            </a:lvl1pPr>
            <a:lvl2pPr indent="-406400" lvl="1" marL="914400" algn="l">
              <a:spcBef>
                <a:spcPts val="560"/>
              </a:spcBef>
              <a:spcAft>
                <a:spcPts val="0"/>
              </a:spcAft>
              <a:buClr>
                <a:schemeClr val="lt1"/>
              </a:buClr>
              <a:buSzPts val="2800"/>
              <a:buFont typeface="Arial"/>
              <a:buChar char="–"/>
              <a:defRPr sz="2800"/>
            </a:lvl2pPr>
            <a:lvl3pPr indent="-381000" lvl="2" marL="1371600" algn="l">
              <a:spcBef>
                <a:spcPts val="480"/>
              </a:spcBef>
              <a:spcAft>
                <a:spcPts val="0"/>
              </a:spcAft>
              <a:buClr>
                <a:schemeClr val="lt1"/>
              </a:buClr>
              <a:buSzPts val="2400"/>
              <a:buFont typeface="Arial"/>
              <a:buChar char="•"/>
              <a:defRPr sz="2400"/>
            </a:lvl3pPr>
            <a:lvl4pPr indent="-355600" lvl="3" marL="1828800" algn="l">
              <a:spcBef>
                <a:spcPts val="400"/>
              </a:spcBef>
              <a:spcAft>
                <a:spcPts val="0"/>
              </a:spcAft>
              <a:buClr>
                <a:schemeClr val="lt1"/>
              </a:buClr>
              <a:buSzPts val="2000"/>
              <a:buFont typeface="Arial"/>
              <a:buChar char="–"/>
              <a:defRPr sz="2000"/>
            </a:lvl4pPr>
            <a:lvl5pPr indent="-355600" lvl="4" marL="2286000" algn="l">
              <a:spcBef>
                <a:spcPts val="400"/>
              </a:spcBef>
              <a:spcAft>
                <a:spcPts val="0"/>
              </a:spcAft>
              <a:buClr>
                <a:schemeClr val="lt1"/>
              </a:buClr>
              <a:buSzPts val="2000"/>
              <a:buFont typeface="Arial"/>
              <a:buChar char="»"/>
              <a:defRPr sz="2000"/>
            </a:lvl5pPr>
            <a:lvl6pPr indent="-355600" lvl="5" marL="2743200" algn="l">
              <a:spcBef>
                <a:spcPts val="400"/>
              </a:spcBef>
              <a:spcAft>
                <a:spcPts val="0"/>
              </a:spcAft>
              <a:buClr>
                <a:schemeClr val="lt1"/>
              </a:buClr>
              <a:buSzPts val="2000"/>
              <a:buFont typeface="Arial"/>
              <a:buChar char="»"/>
              <a:defRPr sz="2000"/>
            </a:lvl6pPr>
            <a:lvl7pPr indent="-355600" lvl="6" marL="3200400" algn="l">
              <a:spcBef>
                <a:spcPts val="400"/>
              </a:spcBef>
              <a:spcAft>
                <a:spcPts val="0"/>
              </a:spcAft>
              <a:buClr>
                <a:schemeClr val="lt1"/>
              </a:buClr>
              <a:buSzPts val="2000"/>
              <a:buFont typeface="Arial"/>
              <a:buChar char="»"/>
              <a:defRPr sz="2000"/>
            </a:lvl7pPr>
            <a:lvl8pPr indent="-355600" lvl="7" marL="3657600" algn="l">
              <a:spcBef>
                <a:spcPts val="400"/>
              </a:spcBef>
              <a:spcAft>
                <a:spcPts val="0"/>
              </a:spcAft>
              <a:buClr>
                <a:schemeClr val="lt1"/>
              </a:buClr>
              <a:buSzPts val="2000"/>
              <a:buFont typeface="Arial"/>
              <a:buChar char="»"/>
              <a:defRPr sz="2000"/>
            </a:lvl8pPr>
            <a:lvl9pPr indent="-355600" lvl="8" marL="4114800" algn="l">
              <a:spcBef>
                <a:spcPts val="400"/>
              </a:spcBef>
              <a:spcAft>
                <a:spcPts val="0"/>
              </a:spcAft>
              <a:buClr>
                <a:schemeClr val="lt1"/>
              </a:buClr>
              <a:buSzPts val="2000"/>
              <a:buFont typeface="Arial"/>
              <a:buChar char="»"/>
              <a:defRPr sz="2000"/>
            </a:lvl9pPr>
          </a:lstStyle>
          <a:p/>
        </p:txBody>
      </p:sp>
      <p:sp>
        <p:nvSpPr>
          <p:cNvPr id="284" name="Google Shape;284;p4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lt1"/>
              </a:buClr>
              <a:buSzPts val="1400"/>
              <a:buFont typeface="Arial"/>
              <a:buNone/>
              <a:defRPr sz="1400"/>
            </a:lvl1pPr>
            <a:lvl2pPr indent="-228600" lvl="1" marL="914400" algn="l">
              <a:spcBef>
                <a:spcPts val="240"/>
              </a:spcBef>
              <a:spcAft>
                <a:spcPts val="0"/>
              </a:spcAft>
              <a:buClr>
                <a:schemeClr val="lt1"/>
              </a:buClr>
              <a:buSzPts val="1200"/>
              <a:buFont typeface="Arial"/>
              <a:buNone/>
              <a:defRPr sz="1200"/>
            </a:lvl2pPr>
            <a:lvl3pPr indent="-228600" lvl="2" marL="1371600" algn="l">
              <a:spcBef>
                <a:spcPts val="200"/>
              </a:spcBef>
              <a:spcAft>
                <a:spcPts val="0"/>
              </a:spcAft>
              <a:buClr>
                <a:schemeClr val="lt1"/>
              </a:buClr>
              <a:buSzPts val="1000"/>
              <a:buFont typeface="Arial"/>
              <a:buNone/>
              <a:defRPr sz="1000"/>
            </a:lvl3pPr>
            <a:lvl4pPr indent="-228600" lvl="3" marL="1828800" algn="l">
              <a:spcBef>
                <a:spcPts val="180"/>
              </a:spcBef>
              <a:spcAft>
                <a:spcPts val="0"/>
              </a:spcAft>
              <a:buClr>
                <a:schemeClr val="lt1"/>
              </a:buClr>
              <a:buSzPts val="900"/>
              <a:buFont typeface="Arial"/>
              <a:buNone/>
              <a:defRPr sz="900"/>
            </a:lvl4pPr>
            <a:lvl5pPr indent="-228600" lvl="4" marL="2286000" algn="l">
              <a:spcBef>
                <a:spcPts val="180"/>
              </a:spcBef>
              <a:spcAft>
                <a:spcPts val="0"/>
              </a:spcAft>
              <a:buClr>
                <a:schemeClr val="lt1"/>
              </a:buClr>
              <a:buSzPts val="900"/>
              <a:buFont typeface="Arial"/>
              <a:buNone/>
              <a:defRPr sz="900"/>
            </a:lvl5pPr>
            <a:lvl6pPr indent="-228600" lvl="5" marL="2743200" algn="l">
              <a:spcBef>
                <a:spcPts val="180"/>
              </a:spcBef>
              <a:spcAft>
                <a:spcPts val="0"/>
              </a:spcAft>
              <a:buClr>
                <a:schemeClr val="lt1"/>
              </a:buClr>
              <a:buSzPts val="900"/>
              <a:buFont typeface="Arial"/>
              <a:buNone/>
              <a:defRPr sz="900"/>
            </a:lvl6pPr>
            <a:lvl7pPr indent="-228600" lvl="6" marL="3200400" algn="l">
              <a:spcBef>
                <a:spcPts val="180"/>
              </a:spcBef>
              <a:spcAft>
                <a:spcPts val="0"/>
              </a:spcAft>
              <a:buClr>
                <a:schemeClr val="lt1"/>
              </a:buClr>
              <a:buSzPts val="900"/>
              <a:buFont typeface="Arial"/>
              <a:buNone/>
              <a:defRPr sz="900"/>
            </a:lvl7pPr>
            <a:lvl8pPr indent="-228600" lvl="7" marL="3657600" algn="l">
              <a:spcBef>
                <a:spcPts val="180"/>
              </a:spcBef>
              <a:spcAft>
                <a:spcPts val="0"/>
              </a:spcAft>
              <a:buClr>
                <a:schemeClr val="lt1"/>
              </a:buClr>
              <a:buSzPts val="900"/>
              <a:buFont typeface="Arial"/>
              <a:buNone/>
              <a:defRPr sz="900"/>
            </a:lvl8pPr>
            <a:lvl9pPr indent="-228600" lvl="8" marL="4114800" algn="l">
              <a:spcBef>
                <a:spcPts val="180"/>
              </a:spcBef>
              <a:spcAft>
                <a:spcPts val="0"/>
              </a:spcAft>
              <a:buClr>
                <a:schemeClr val="lt1"/>
              </a:buClr>
              <a:buSzPts val="900"/>
              <a:buFont typeface="Arial"/>
              <a:buNone/>
              <a:defRPr sz="900"/>
            </a:lvl9pPr>
          </a:lstStyle>
          <a:p/>
        </p:txBody>
      </p:sp>
      <p:sp>
        <p:nvSpPr>
          <p:cNvPr id="285" name="Google Shape;285;p4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86" name="Google Shape;286;p4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87" name="Google Shape;287;p4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8" name="Shape 288"/>
        <p:cNvGrpSpPr/>
        <p:nvPr/>
      </p:nvGrpSpPr>
      <p:grpSpPr>
        <a:xfrm>
          <a:off x="0" y="0"/>
          <a:ext cx="0" cy="0"/>
          <a:chOff x="0" y="0"/>
          <a:chExt cx="0" cy="0"/>
        </a:xfrm>
      </p:grpSpPr>
      <p:sp>
        <p:nvSpPr>
          <p:cNvPr id="289" name="Google Shape;289;p4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0" name="Google Shape;290;p45"/>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9pPr>
          </a:lstStyle>
          <a:p/>
        </p:txBody>
      </p:sp>
      <p:sp>
        <p:nvSpPr>
          <p:cNvPr id="291" name="Google Shape;291;p4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lt1"/>
              </a:buClr>
              <a:buSzPts val="1400"/>
              <a:buFont typeface="Arial"/>
              <a:buNone/>
              <a:defRPr sz="1400"/>
            </a:lvl1pPr>
            <a:lvl2pPr indent="-228600" lvl="1" marL="914400" algn="l">
              <a:spcBef>
                <a:spcPts val="240"/>
              </a:spcBef>
              <a:spcAft>
                <a:spcPts val="0"/>
              </a:spcAft>
              <a:buClr>
                <a:schemeClr val="lt1"/>
              </a:buClr>
              <a:buSzPts val="1200"/>
              <a:buFont typeface="Arial"/>
              <a:buNone/>
              <a:defRPr sz="1200"/>
            </a:lvl2pPr>
            <a:lvl3pPr indent="-228600" lvl="2" marL="1371600" algn="l">
              <a:spcBef>
                <a:spcPts val="200"/>
              </a:spcBef>
              <a:spcAft>
                <a:spcPts val="0"/>
              </a:spcAft>
              <a:buClr>
                <a:schemeClr val="lt1"/>
              </a:buClr>
              <a:buSzPts val="1000"/>
              <a:buFont typeface="Arial"/>
              <a:buNone/>
              <a:defRPr sz="1000"/>
            </a:lvl3pPr>
            <a:lvl4pPr indent="-228600" lvl="3" marL="1828800" algn="l">
              <a:spcBef>
                <a:spcPts val="180"/>
              </a:spcBef>
              <a:spcAft>
                <a:spcPts val="0"/>
              </a:spcAft>
              <a:buClr>
                <a:schemeClr val="lt1"/>
              </a:buClr>
              <a:buSzPts val="900"/>
              <a:buFont typeface="Arial"/>
              <a:buNone/>
              <a:defRPr sz="900"/>
            </a:lvl4pPr>
            <a:lvl5pPr indent="-228600" lvl="4" marL="2286000" algn="l">
              <a:spcBef>
                <a:spcPts val="180"/>
              </a:spcBef>
              <a:spcAft>
                <a:spcPts val="0"/>
              </a:spcAft>
              <a:buClr>
                <a:schemeClr val="lt1"/>
              </a:buClr>
              <a:buSzPts val="900"/>
              <a:buFont typeface="Arial"/>
              <a:buNone/>
              <a:defRPr sz="900"/>
            </a:lvl5pPr>
            <a:lvl6pPr indent="-228600" lvl="5" marL="2743200" algn="l">
              <a:spcBef>
                <a:spcPts val="180"/>
              </a:spcBef>
              <a:spcAft>
                <a:spcPts val="0"/>
              </a:spcAft>
              <a:buClr>
                <a:schemeClr val="lt1"/>
              </a:buClr>
              <a:buSzPts val="900"/>
              <a:buFont typeface="Arial"/>
              <a:buNone/>
              <a:defRPr sz="900"/>
            </a:lvl6pPr>
            <a:lvl7pPr indent="-228600" lvl="6" marL="3200400" algn="l">
              <a:spcBef>
                <a:spcPts val="180"/>
              </a:spcBef>
              <a:spcAft>
                <a:spcPts val="0"/>
              </a:spcAft>
              <a:buClr>
                <a:schemeClr val="lt1"/>
              </a:buClr>
              <a:buSzPts val="900"/>
              <a:buFont typeface="Arial"/>
              <a:buNone/>
              <a:defRPr sz="900"/>
            </a:lvl7pPr>
            <a:lvl8pPr indent="-228600" lvl="7" marL="3657600" algn="l">
              <a:spcBef>
                <a:spcPts val="180"/>
              </a:spcBef>
              <a:spcAft>
                <a:spcPts val="0"/>
              </a:spcAft>
              <a:buClr>
                <a:schemeClr val="lt1"/>
              </a:buClr>
              <a:buSzPts val="900"/>
              <a:buFont typeface="Arial"/>
              <a:buNone/>
              <a:defRPr sz="900"/>
            </a:lvl8pPr>
            <a:lvl9pPr indent="-228600" lvl="8" marL="4114800" algn="l">
              <a:spcBef>
                <a:spcPts val="180"/>
              </a:spcBef>
              <a:spcAft>
                <a:spcPts val="0"/>
              </a:spcAft>
              <a:buClr>
                <a:schemeClr val="lt1"/>
              </a:buClr>
              <a:buSzPts val="900"/>
              <a:buFont typeface="Arial"/>
              <a:buNone/>
              <a:defRPr sz="900"/>
            </a:lvl9pPr>
          </a:lstStyle>
          <a:p/>
        </p:txBody>
      </p:sp>
      <p:sp>
        <p:nvSpPr>
          <p:cNvPr id="292" name="Google Shape;292;p4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93" name="Google Shape;293;p4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94" name="Google Shape;294;p4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5" name="Shape 295"/>
        <p:cNvGrpSpPr/>
        <p:nvPr/>
      </p:nvGrpSpPr>
      <p:grpSpPr>
        <a:xfrm>
          <a:off x="0" y="0"/>
          <a:ext cx="0" cy="0"/>
          <a:chOff x="0" y="0"/>
          <a:chExt cx="0" cy="0"/>
        </a:xfrm>
      </p:grpSpPr>
      <p:sp>
        <p:nvSpPr>
          <p:cNvPr id="296" name="Google Shape;296;p4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7" name="Google Shape;297;p46"/>
          <p:cNvSpPr txBox="1"/>
          <p:nvPr>
            <p:ph idx="1" type="body"/>
          </p:nvPr>
        </p:nvSpPr>
        <p:spPr>
          <a:xfrm rot="5400000">
            <a:off x="2857500" y="495300"/>
            <a:ext cx="4114800" cy="7086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98" name="Google Shape;298;p4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299" name="Google Shape;299;p4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00" name="Google Shape;300;p4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1" name="Shape 301"/>
        <p:cNvGrpSpPr/>
        <p:nvPr/>
      </p:nvGrpSpPr>
      <p:grpSpPr>
        <a:xfrm>
          <a:off x="0" y="0"/>
          <a:ext cx="0" cy="0"/>
          <a:chOff x="0" y="0"/>
          <a:chExt cx="0" cy="0"/>
        </a:xfrm>
      </p:grpSpPr>
      <p:sp>
        <p:nvSpPr>
          <p:cNvPr id="302" name="Google Shape;302;p47"/>
          <p:cNvSpPr txBox="1"/>
          <p:nvPr>
            <p:ph type="title"/>
          </p:nvPr>
        </p:nvSpPr>
        <p:spPr>
          <a:xfrm rot="5400000">
            <a:off x="4743450" y="2381250"/>
            <a:ext cx="5486400" cy="1943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03" name="Google Shape;303;p47"/>
          <p:cNvSpPr txBox="1"/>
          <p:nvPr>
            <p:ph idx="1" type="body"/>
          </p:nvPr>
        </p:nvSpPr>
        <p:spPr>
          <a:xfrm rot="5400000">
            <a:off x="781050" y="514350"/>
            <a:ext cx="5486400" cy="5676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04" name="Google Shape;304;p4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05" name="Google Shape;305;p4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p:txBody>
      </p:sp>
      <p:sp>
        <p:nvSpPr>
          <p:cNvPr id="306" name="Google Shape;306;p4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6" name="Shape 36"/>
        <p:cNvGrpSpPr/>
        <p:nvPr/>
      </p:nvGrpSpPr>
      <p:grpSpPr>
        <a:xfrm>
          <a:off x="0" y="0"/>
          <a:ext cx="0" cy="0"/>
          <a:chOff x="0" y="0"/>
          <a:chExt cx="0" cy="0"/>
        </a:xfrm>
      </p:grpSpPr>
      <p:pic>
        <p:nvPicPr>
          <p:cNvPr descr="Droplets-HD-Content-R1d.png" id="37" name="Google Shape;37;p6"/>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8" name="Google Shape;38;p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39" name="Google Shape;39;p6"/>
          <p:cNvSpPr txBox="1"/>
          <p:nvPr>
            <p:ph idx="1" type="body"/>
          </p:nvPr>
        </p:nvSpPr>
        <p:spPr>
          <a:xfrm>
            <a:off x="685330" y="2367093"/>
            <a:ext cx="7772870" cy="3424107"/>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 name="Google Shape;40;p6"/>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1" name="Google Shape;41;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7"/>
          <p:cNvSpPr txBox="1"/>
          <p:nvPr>
            <p:ph type="title"/>
          </p:nvPr>
        </p:nvSpPr>
        <p:spPr>
          <a:xfrm>
            <a:off x="722312" y="4406900"/>
            <a:ext cx="7772400" cy="1362075"/>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45" name="Google Shape;45;p7"/>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46" name="Google Shape;46;p7"/>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51" name="Google Shape;51;p8"/>
          <p:cNvSpPr txBox="1"/>
          <p:nvPr>
            <p:ph idx="1" type="body"/>
          </p:nvPr>
        </p:nvSpPr>
        <p:spPr>
          <a:xfrm>
            <a:off x="457200" y="1600200"/>
            <a:ext cx="4038599"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2" type="body"/>
          </p:nvPr>
        </p:nvSpPr>
        <p:spPr>
          <a:xfrm>
            <a:off x="4648200" y="1600200"/>
            <a:ext cx="4038599"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5" name="Google Shape;55;p8"/>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58" name="Google Shape;58;p9"/>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9" name="Google Shape;59;p9"/>
          <p:cNvSpPr txBox="1"/>
          <p:nvPr>
            <p:ph idx="2" type="body"/>
          </p:nvPr>
        </p:nvSpPr>
        <p:spPr>
          <a:xfrm>
            <a:off x="457200" y="2174875"/>
            <a:ext cx="4040187" cy="3951287"/>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0" name="Google Shape;60;p9"/>
          <p:cNvSpPr txBox="1"/>
          <p:nvPr>
            <p:ph idx="3" type="body"/>
          </p:nvPr>
        </p:nvSpPr>
        <p:spPr>
          <a:xfrm>
            <a:off x="4645025" y="1535112"/>
            <a:ext cx="4041774" cy="63976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1" name="Google Shape;61;p9"/>
          <p:cNvSpPr txBox="1"/>
          <p:nvPr>
            <p:ph idx="4" type="body"/>
          </p:nvPr>
        </p:nvSpPr>
        <p:spPr>
          <a:xfrm>
            <a:off x="4645025" y="2174875"/>
            <a:ext cx="4041774" cy="3951287"/>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457200" y="273050"/>
            <a:ext cx="3008313" cy="1162049"/>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67" name="Google Shape;67;p10"/>
          <p:cNvSpPr txBox="1"/>
          <p:nvPr>
            <p:ph idx="1" type="body"/>
          </p:nvPr>
        </p:nvSpPr>
        <p:spPr>
          <a:xfrm>
            <a:off x="3575050" y="273050"/>
            <a:ext cx="5111750" cy="5853112"/>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2.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theme" Target="../theme/theme3.xml"/><Relationship Id="rId12" Type="http://schemas.openxmlformats.org/officeDocument/2006/relationships/slideLayout" Target="../slideLayouts/slideLayout43.xml"/><Relationship Id="rId1" Type="http://schemas.openxmlformats.org/officeDocument/2006/relationships/image" Target="../media/image5.jp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1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3" name="Google Shape;93;p1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94" name="Google Shape;94;p1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 name="Google Shape;95;p1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9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6" name="Google Shape;96;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p:txBody>
      </p:sp>
      <p:sp>
        <p:nvSpPr>
          <p:cNvPr id="174" name="Google Shape;174;p27"/>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27"/>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6" name="Google Shape;176;p2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7" name="Google Shape;177;p27"/>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2" name="Shape 232"/>
        <p:cNvGrpSpPr/>
        <p:nvPr/>
      </p:nvGrpSpPr>
      <p:grpSpPr>
        <a:xfrm>
          <a:off x="0" y="0"/>
          <a:ext cx="0" cy="0"/>
          <a:chOff x="0" y="0"/>
          <a:chExt cx="0" cy="0"/>
        </a:xfrm>
      </p:grpSpPr>
      <p:sp>
        <p:nvSpPr>
          <p:cNvPr id="233" name="Google Shape;233;p36"/>
          <p:cNvSpPr txBox="1"/>
          <p:nvPr>
            <p:ph idx="1" type="body"/>
          </p:nvPr>
        </p:nvSpPr>
        <p:spPr>
          <a:xfrm>
            <a:off x="1371600" y="1981200"/>
            <a:ext cx="70866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
        <p:nvSpPr>
          <p:cNvPr id="234" name="Google Shape;234;p3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5" name="Google Shape;235;p3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6" name="Google Shape;236;p3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7" name="Google Shape;237;p36"/>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lt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lM2K5rFwPQE" TargetMode="Externa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8.png"/><Relationship Id="rId6" Type="http://schemas.openxmlformats.org/officeDocument/2006/relationships/image" Target="../media/image21.png"/><Relationship Id="rId7"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9.png"/><Relationship Id="rId6"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www.youtube.com/watch?v=SqUcyBRYrfs" TargetMode="Externa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ww.youtube.com/watch?v=BRDApYgvDqQ" TargetMode="Externa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drive.google.com/file/d/1rY0Q0wvH8MLSvi6cXFSj7DEFWTmFYAFi/view" TargetMode="Externa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youtube.com/watch?v=E-Vd75Ptg9I" TargetMode="Externa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youtube.com/watch?v=E-Vd75Ptg9I" TargetMode="Externa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youtube.com/watch?v=cobaat68_5I" TargetMode="External"/><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hyperlink" Target="https://www.youtube.com/watch?v=FfuBO3-K8AQ" TargetMode="External"/><Relationship Id="rId4" Type="http://schemas.openxmlformats.org/officeDocument/2006/relationships/hyperlink" Target="https://www.youtube.com/watch?v=FfuBO3-K8AQ" TargetMode="External"/><Relationship Id="rId9" Type="http://schemas.openxmlformats.org/officeDocument/2006/relationships/image" Target="../media/image56.png"/><Relationship Id="rId5" Type="http://schemas.openxmlformats.org/officeDocument/2006/relationships/hyperlink" Target="https://www.youtube.com/watch?v=FfuBO3-K8AQ" TargetMode="External"/><Relationship Id="rId6" Type="http://schemas.openxmlformats.org/officeDocument/2006/relationships/hyperlink" Target="https://www.youtube.com/watch?v=FfuBO3-K8AQ" TargetMode="External"/><Relationship Id="rId7" Type="http://schemas.openxmlformats.org/officeDocument/2006/relationships/hyperlink" Target="https://www.youtube.com/watch?v=FfuBO3-K8AQ" TargetMode="External"/><Relationship Id="rId8"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hyperlink" Target="http://www.youtube.com/watch?v=FfuBO3-K8AQ" TargetMode="External"/><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67.jpg"/><Relationship Id="rId4" Type="http://schemas.openxmlformats.org/officeDocument/2006/relationships/image" Target="../media/image54.png"/><Relationship Id="rId5"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hyperlink" Target="http://www.youtube.com/watch?v=ca9BWdm29K8" TargetMode="External"/><Relationship Id="rId4" Type="http://schemas.openxmlformats.org/officeDocument/2006/relationships/image" Target="../media/image8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92.jpg"/><Relationship Id="rId4" Type="http://schemas.openxmlformats.org/officeDocument/2006/relationships/hyperlink" Target="http://www.youtube.com/watch?v=lZpqgdp8Aic" TargetMode="External"/><Relationship Id="rId5"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hyperlink" Target="http://www.youtube.com/watch?v=FfuBO3-K8AQ" TargetMode="External"/><Relationship Id="rId4" Type="http://schemas.openxmlformats.org/officeDocument/2006/relationships/image" Target="../media/image4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hyperlink" Target="http://www.youtube.com/watch?v=ca9BWdm29K8" TargetMode="External"/><Relationship Id="rId4" Type="http://schemas.openxmlformats.org/officeDocument/2006/relationships/image" Target="../media/image8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9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www.youtube.com/watch?v=D8zlUUrFK-M" TargetMode="Externa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 Id="rId3" Type="http://schemas.openxmlformats.org/officeDocument/2006/relationships/image" Target="../media/image71.jp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2.xml"/><Relationship Id="rId3" Type="http://schemas.openxmlformats.org/officeDocument/2006/relationships/image" Target="../media/image7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3.xml"/><Relationship Id="rId3"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7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5.xml"/><Relationship Id="rId3"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6.xml"/><Relationship Id="rId3" Type="http://schemas.openxmlformats.org/officeDocument/2006/relationships/image" Target="../media/image71.jpg"/><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7.xml"/><Relationship Id="rId3" Type="http://schemas.openxmlformats.org/officeDocument/2006/relationships/image" Target="../media/image7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8.xml"/><Relationship Id="rId3" Type="http://schemas.openxmlformats.org/officeDocument/2006/relationships/image" Target="../media/image71.jpg"/><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9.xml"/><Relationship Id="rId3" Type="http://schemas.openxmlformats.org/officeDocument/2006/relationships/image" Target="../media/image7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0.xml"/><Relationship Id="rId3" Type="http://schemas.openxmlformats.org/officeDocument/2006/relationships/image" Target="../media/image8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1.xml"/><Relationship Id="rId3" Type="http://schemas.openxmlformats.org/officeDocument/2006/relationships/image" Target="../media/image71.jp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2.xml"/><Relationship Id="rId3" Type="http://schemas.openxmlformats.org/officeDocument/2006/relationships/image" Target="../media/image7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3.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4.xml"/><Relationship Id="rId3" Type="http://schemas.openxmlformats.org/officeDocument/2006/relationships/image" Target="../media/image72.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5.xml"/><Relationship Id="rId3" Type="http://schemas.openxmlformats.org/officeDocument/2006/relationships/image" Target="../media/image8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6.xml"/><Relationship Id="rId3" Type="http://schemas.openxmlformats.org/officeDocument/2006/relationships/image" Target="../media/image7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7.xml"/><Relationship Id="rId3" Type="http://schemas.openxmlformats.org/officeDocument/2006/relationships/image" Target="../media/image85.jpg"/><Relationship Id="rId4"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8.xml"/><Relationship Id="rId3" Type="http://schemas.openxmlformats.org/officeDocument/2006/relationships/image" Target="../media/image85.jpg"/><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9.xml"/><Relationship Id="rId3" Type="http://schemas.openxmlformats.org/officeDocument/2006/relationships/image" Target="../media/image85.jpg"/><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0.xml"/><Relationship Id="rId3" Type="http://schemas.openxmlformats.org/officeDocument/2006/relationships/image" Target="../media/image85.jpg"/><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1.xml"/><Relationship Id="rId3" Type="http://schemas.openxmlformats.org/officeDocument/2006/relationships/image" Target="../media/image85.jpg"/><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2.xml"/><Relationship Id="rId3" Type="http://schemas.openxmlformats.org/officeDocument/2006/relationships/image" Target="../media/image85.jpg"/><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Slide01.jpg" id="311" name="Google Shape;311;p48"/>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7"/>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7" name="Google Shape;377;p57"/>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78" name="Google Shape;378;p57"/>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5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86" name="Google Shape;386;p58"/>
          <p:cNvPicPr preferRelativeResize="0"/>
          <p:nvPr/>
        </p:nvPicPr>
        <p:blipFill>
          <a:blip r:embed="rId3">
            <a:alphaModFix/>
          </a:blip>
          <a:stretch>
            <a:fillRect/>
          </a:stretch>
        </p:blipFill>
        <p:spPr>
          <a:xfrm>
            <a:off x="0" y="0"/>
            <a:ext cx="9048500" cy="6786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9"/>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3" name="Google Shape;393;p5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94" name="Google Shape;394;p59"/>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60"/>
          <p:cNvSpPr txBox="1"/>
          <p:nvPr>
            <p:ph type="title"/>
          </p:nvPr>
        </p:nvSpPr>
        <p:spPr>
          <a:xfrm>
            <a:off x="457200" y="12"/>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Merriweather"/>
                <a:ea typeface="Merriweather"/>
                <a:cs typeface="Merriweather"/>
                <a:sym typeface="Merriweather"/>
              </a:rPr>
              <a:t>Agenda: Notebook Setup</a:t>
            </a:r>
            <a:endParaRPr>
              <a:latin typeface="Merriweather"/>
              <a:ea typeface="Merriweather"/>
              <a:cs typeface="Merriweather"/>
              <a:sym typeface="Merriweather"/>
            </a:endParaRPr>
          </a:p>
        </p:txBody>
      </p:sp>
      <p:sp>
        <p:nvSpPr>
          <p:cNvPr id="401" name="Google Shape;401;p60"/>
          <p:cNvSpPr txBox="1"/>
          <p:nvPr>
            <p:ph idx="1" type="body"/>
          </p:nvPr>
        </p:nvSpPr>
        <p:spPr>
          <a:xfrm>
            <a:off x="457200" y="176135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402" name="Google Shape;402;p60"/>
          <p:cNvPicPr preferRelativeResize="0"/>
          <p:nvPr/>
        </p:nvPicPr>
        <p:blipFill>
          <a:blip r:embed="rId3">
            <a:alphaModFix/>
          </a:blip>
          <a:stretch>
            <a:fillRect/>
          </a:stretch>
        </p:blipFill>
        <p:spPr>
          <a:xfrm>
            <a:off x="37425" y="934275"/>
            <a:ext cx="9106575" cy="6138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61"/>
          <p:cNvSpPr txBox="1"/>
          <p:nvPr>
            <p:ph type="title"/>
          </p:nvPr>
        </p:nvSpPr>
        <p:spPr>
          <a:xfrm>
            <a:off x="457200" y="13138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Notebook Set-up</a:t>
            </a:r>
            <a:endParaRPr/>
          </a:p>
        </p:txBody>
      </p:sp>
      <p:sp>
        <p:nvSpPr>
          <p:cNvPr id="409" name="Google Shape;409;p61"/>
          <p:cNvSpPr txBox="1"/>
          <p:nvPr>
            <p:ph idx="1" type="body"/>
          </p:nvPr>
        </p:nvSpPr>
        <p:spPr>
          <a:xfrm>
            <a:off x="457200" y="1165950"/>
            <a:ext cx="56487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a:p>
            <a:pPr indent="-431800" lvl="0" marL="457200" rtl="0" algn="l">
              <a:spcBef>
                <a:spcPts val="640"/>
              </a:spcBef>
              <a:spcAft>
                <a:spcPts val="0"/>
              </a:spcAft>
              <a:buSzPts val="3200"/>
              <a:buAutoNum type="arabicPeriod"/>
            </a:pPr>
            <a:r>
              <a:rPr lang="en-US"/>
              <a:t>Get out your binder and 1 composition notebook</a:t>
            </a:r>
            <a:endParaRPr/>
          </a:p>
          <a:p>
            <a:pPr indent="-431800" lvl="0" marL="457200" rtl="0" algn="l">
              <a:spcBef>
                <a:spcPts val="0"/>
              </a:spcBef>
              <a:spcAft>
                <a:spcPts val="0"/>
              </a:spcAft>
              <a:buSzPts val="3200"/>
              <a:buAutoNum type="arabicPeriod"/>
            </a:pPr>
            <a:r>
              <a:rPr lang="en-US"/>
              <a:t>Grab a permanent marker and:</a:t>
            </a:r>
            <a:endParaRPr/>
          </a:p>
          <a:p>
            <a:pPr indent="-406400" lvl="1" marL="914400" rtl="0" algn="l">
              <a:spcBef>
                <a:spcPts val="0"/>
              </a:spcBef>
              <a:spcAft>
                <a:spcPts val="0"/>
              </a:spcAft>
              <a:buSzPts val="2800"/>
              <a:buAutoNum type="alphaLcPeriod"/>
            </a:pPr>
            <a:r>
              <a:rPr lang="en-US"/>
              <a:t>write your first and last name on the front cover</a:t>
            </a:r>
            <a:endParaRPr/>
          </a:p>
          <a:p>
            <a:pPr indent="-406400" lvl="1" marL="914400" rtl="0" algn="l">
              <a:spcBef>
                <a:spcPts val="0"/>
              </a:spcBef>
              <a:spcAft>
                <a:spcPts val="0"/>
              </a:spcAft>
              <a:buSzPts val="2800"/>
              <a:buAutoNum type="alphaLcPeriod"/>
            </a:pPr>
            <a:r>
              <a:rPr lang="en-US"/>
              <a:t>if you have room, include Science</a:t>
            </a:r>
            <a:endParaRPr/>
          </a:p>
          <a:p>
            <a:pPr indent="0" lvl="0" marL="0" rtl="0" algn="l">
              <a:spcBef>
                <a:spcPts val="640"/>
              </a:spcBef>
              <a:spcAft>
                <a:spcPts val="0"/>
              </a:spcAft>
              <a:buNone/>
            </a:pPr>
            <a:r>
              <a:t/>
            </a:r>
            <a:endParaRPr/>
          </a:p>
          <a:p>
            <a:pPr indent="0" lvl="0" marL="0" rtl="0" algn="l">
              <a:spcBef>
                <a:spcPts val="640"/>
              </a:spcBef>
              <a:spcAft>
                <a:spcPts val="0"/>
              </a:spcAft>
              <a:buNone/>
            </a:pPr>
            <a:r>
              <a:t/>
            </a:r>
            <a:endParaRPr/>
          </a:p>
        </p:txBody>
      </p:sp>
      <p:pic>
        <p:nvPicPr>
          <p:cNvPr id="410" name="Google Shape;410;p61"/>
          <p:cNvPicPr preferRelativeResize="0"/>
          <p:nvPr/>
        </p:nvPicPr>
        <p:blipFill>
          <a:blip r:embed="rId3">
            <a:alphaModFix/>
          </a:blip>
          <a:stretch>
            <a:fillRect/>
          </a:stretch>
        </p:blipFill>
        <p:spPr>
          <a:xfrm>
            <a:off x="5765725" y="1645300"/>
            <a:ext cx="3378275" cy="5018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2"/>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is a scientist?</a:t>
            </a:r>
            <a:endParaRPr/>
          </a:p>
        </p:txBody>
      </p:sp>
      <p:sp>
        <p:nvSpPr>
          <p:cNvPr id="417" name="Google Shape;417;p62"/>
          <p:cNvSpPr txBox="1"/>
          <p:nvPr>
            <p:ph idx="1" type="body"/>
          </p:nvPr>
        </p:nvSpPr>
        <p:spPr>
          <a:xfrm>
            <a:off x="528825" y="1417625"/>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t>On the very first page of your notebook, draw a picture of what you think a scientist looks like.</a:t>
            </a:r>
            <a:endParaRPr/>
          </a:p>
        </p:txBody>
      </p:sp>
      <p:pic>
        <p:nvPicPr>
          <p:cNvPr descr="📜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Luma Fusion&#10;-  Premiere Pro 2020&#10;- Adobe After Effects&#10;- Photoshop&#10;&#10;📽Video and filming&#10;- Sony a6000&#10;- Fujifilm X-T3&#10;- GoPro Hero8 &#10;- Story Blocks&#10;-  Pexels&#10;-  Pixabay&#10;- Adobe Stock&#10;- Pond 5&#10;&#10;🎶Audio&#10;- Story Blocks&#10;- Youtube Audio Library&#10;&#10;🎤Microphone&#10;- Blue Yeti&#10;- Audio-Technica BP4025&#10;- Zoom H2N&#10;&#10;&#10;Hashtags&#10;#Timer #Relaxation #RelaxingMusic&#10;&#10;© Copyright Tick Tock Countdown Timer 2021. All rights reserved. Any reproduction or republication of all or part of this video is prohibited. All of the video material on this channel is copyright protected." id="418" name="Google Shape;418;p62" title="7 Minute Timer - Feel Good Music">
            <a:hlinkClick r:id="rId3"/>
          </p:cNvPr>
          <p:cNvPicPr preferRelativeResize="0"/>
          <p:nvPr/>
        </p:nvPicPr>
        <p:blipFill>
          <a:blip r:embed="rId4">
            <a:alphaModFix/>
          </a:blip>
          <a:stretch>
            <a:fillRect/>
          </a:stretch>
        </p:blipFill>
        <p:spPr>
          <a:xfrm>
            <a:off x="2055213" y="3135750"/>
            <a:ext cx="5033575" cy="3308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63"/>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Did your scientist look like this?</a:t>
            </a:r>
            <a:endParaRPr/>
          </a:p>
        </p:txBody>
      </p:sp>
      <p:pic>
        <p:nvPicPr>
          <p:cNvPr id="425" name="Google Shape;425;p63"/>
          <p:cNvPicPr preferRelativeResize="0"/>
          <p:nvPr/>
        </p:nvPicPr>
        <p:blipFill>
          <a:blip r:embed="rId3">
            <a:alphaModFix/>
          </a:blip>
          <a:stretch>
            <a:fillRect/>
          </a:stretch>
        </p:blipFill>
        <p:spPr>
          <a:xfrm>
            <a:off x="341800" y="1282975"/>
            <a:ext cx="4478400" cy="4190326"/>
          </a:xfrm>
          <a:prstGeom prst="rect">
            <a:avLst/>
          </a:prstGeom>
          <a:noFill/>
          <a:ln>
            <a:noFill/>
          </a:ln>
        </p:spPr>
      </p:pic>
      <p:pic>
        <p:nvPicPr>
          <p:cNvPr id="426" name="Google Shape;426;p63"/>
          <p:cNvPicPr preferRelativeResize="0"/>
          <p:nvPr/>
        </p:nvPicPr>
        <p:blipFill>
          <a:blip r:embed="rId4">
            <a:alphaModFix/>
          </a:blip>
          <a:stretch>
            <a:fillRect/>
          </a:stretch>
        </p:blipFill>
        <p:spPr>
          <a:xfrm>
            <a:off x="5328150" y="2612171"/>
            <a:ext cx="3498075" cy="2327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4"/>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What do we really look like?</a:t>
            </a:r>
            <a:endParaRPr/>
          </a:p>
        </p:txBody>
      </p:sp>
      <p:sp>
        <p:nvSpPr>
          <p:cNvPr id="433" name="Google Shape;433;p6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434" name="Google Shape;434;p64"/>
          <p:cNvPicPr preferRelativeResize="0"/>
          <p:nvPr/>
        </p:nvPicPr>
        <p:blipFill>
          <a:blip r:embed="rId3">
            <a:alphaModFix/>
          </a:blip>
          <a:stretch>
            <a:fillRect/>
          </a:stretch>
        </p:blipFill>
        <p:spPr>
          <a:xfrm>
            <a:off x="390002" y="1509577"/>
            <a:ext cx="2947650" cy="1961525"/>
          </a:xfrm>
          <a:prstGeom prst="rect">
            <a:avLst/>
          </a:prstGeom>
          <a:noFill/>
          <a:ln>
            <a:noFill/>
          </a:ln>
        </p:spPr>
      </p:pic>
      <p:pic>
        <p:nvPicPr>
          <p:cNvPr id="435" name="Google Shape;435;p64"/>
          <p:cNvPicPr preferRelativeResize="0"/>
          <p:nvPr/>
        </p:nvPicPr>
        <p:blipFill>
          <a:blip r:embed="rId4">
            <a:alphaModFix/>
          </a:blip>
          <a:stretch>
            <a:fillRect/>
          </a:stretch>
        </p:blipFill>
        <p:spPr>
          <a:xfrm>
            <a:off x="6046650" y="1463575"/>
            <a:ext cx="2819400" cy="1619250"/>
          </a:xfrm>
          <a:prstGeom prst="rect">
            <a:avLst/>
          </a:prstGeom>
          <a:noFill/>
          <a:ln>
            <a:noFill/>
          </a:ln>
        </p:spPr>
      </p:pic>
      <p:pic>
        <p:nvPicPr>
          <p:cNvPr id="436" name="Google Shape;436;p64"/>
          <p:cNvPicPr preferRelativeResize="0"/>
          <p:nvPr/>
        </p:nvPicPr>
        <p:blipFill>
          <a:blip r:embed="rId5">
            <a:alphaModFix/>
          </a:blip>
          <a:stretch>
            <a:fillRect/>
          </a:stretch>
        </p:blipFill>
        <p:spPr>
          <a:xfrm>
            <a:off x="482700" y="3812675"/>
            <a:ext cx="3269208" cy="1961525"/>
          </a:xfrm>
          <a:prstGeom prst="rect">
            <a:avLst/>
          </a:prstGeom>
          <a:noFill/>
          <a:ln>
            <a:noFill/>
          </a:ln>
        </p:spPr>
      </p:pic>
      <p:pic>
        <p:nvPicPr>
          <p:cNvPr id="437" name="Google Shape;437;p64"/>
          <p:cNvPicPr preferRelativeResize="0"/>
          <p:nvPr/>
        </p:nvPicPr>
        <p:blipFill>
          <a:blip r:embed="rId6">
            <a:alphaModFix/>
          </a:blip>
          <a:stretch>
            <a:fillRect/>
          </a:stretch>
        </p:blipFill>
        <p:spPr>
          <a:xfrm>
            <a:off x="6446700" y="3969050"/>
            <a:ext cx="2019300" cy="2266950"/>
          </a:xfrm>
          <a:prstGeom prst="rect">
            <a:avLst/>
          </a:prstGeom>
          <a:noFill/>
          <a:ln>
            <a:noFill/>
          </a:ln>
        </p:spPr>
      </p:pic>
      <p:pic>
        <p:nvPicPr>
          <p:cNvPr id="438" name="Google Shape;438;p64"/>
          <p:cNvPicPr preferRelativeResize="0"/>
          <p:nvPr/>
        </p:nvPicPr>
        <p:blipFill>
          <a:blip r:embed="rId7">
            <a:alphaModFix/>
          </a:blip>
          <a:stretch>
            <a:fillRect/>
          </a:stretch>
        </p:blipFill>
        <p:spPr>
          <a:xfrm>
            <a:off x="1508550" y="2086498"/>
            <a:ext cx="6380725" cy="3190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5"/>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Table of Contents</a:t>
            </a:r>
            <a:endParaRPr/>
          </a:p>
        </p:txBody>
      </p:sp>
      <p:sp>
        <p:nvSpPr>
          <p:cNvPr id="445" name="Google Shape;445;p65"/>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446" name="Google Shape;446;p65"/>
          <p:cNvPicPr preferRelativeResize="0"/>
          <p:nvPr/>
        </p:nvPicPr>
        <p:blipFill>
          <a:blip r:embed="rId3">
            <a:alphaModFix/>
          </a:blip>
          <a:stretch>
            <a:fillRect/>
          </a:stretch>
        </p:blipFill>
        <p:spPr>
          <a:xfrm>
            <a:off x="-94237" y="1600200"/>
            <a:ext cx="9332468" cy="525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6"/>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TOC</a:t>
            </a:r>
            <a:endParaRPr/>
          </a:p>
        </p:txBody>
      </p:sp>
      <p:graphicFrame>
        <p:nvGraphicFramePr>
          <p:cNvPr id="453" name="Google Shape;453;p66"/>
          <p:cNvGraphicFramePr/>
          <p:nvPr/>
        </p:nvGraphicFramePr>
        <p:xfrm>
          <a:off x="236250" y="1417625"/>
          <a:ext cx="3000000" cy="3000000"/>
        </p:xfrm>
        <a:graphic>
          <a:graphicData uri="http://schemas.openxmlformats.org/drawingml/2006/table">
            <a:tbl>
              <a:tblPr>
                <a:noFill/>
                <a:tableStyleId>{103C8E9F-31CA-4CE4-976E-87C190A127BD}</a:tableStyleId>
              </a:tblPr>
              <a:tblGrid>
                <a:gridCol w="1114825"/>
                <a:gridCol w="6164325"/>
                <a:gridCol w="1437125"/>
              </a:tblGrid>
              <a:tr h="598500">
                <a:tc>
                  <a:txBody>
                    <a:bodyPr/>
                    <a:lstStyle/>
                    <a:p>
                      <a:pPr indent="0" lvl="0" marL="0" rtl="0" algn="ctr">
                        <a:spcBef>
                          <a:spcPts val="0"/>
                        </a:spcBef>
                        <a:spcAft>
                          <a:spcPts val="0"/>
                        </a:spcAft>
                        <a:buNone/>
                      </a:pPr>
                      <a:r>
                        <a:rPr lang="en-US" sz="2400">
                          <a:latin typeface="Merriweather"/>
                          <a:ea typeface="Merriweather"/>
                          <a:cs typeface="Merriweather"/>
                          <a:sym typeface="Merriweather"/>
                        </a:rPr>
                        <a:t>Date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Title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Pg #</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r>
              <a:tr h="1091800">
                <a:tc>
                  <a:txBody>
                    <a:bodyPr/>
                    <a:lstStyle/>
                    <a:p>
                      <a:pPr indent="0" lvl="0" marL="0" rtl="0" algn="l">
                        <a:spcBef>
                          <a:spcPts val="0"/>
                        </a:spcBef>
                        <a:spcAft>
                          <a:spcPts val="0"/>
                        </a:spcAft>
                        <a:buNone/>
                      </a:pPr>
                      <a:r>
                        <a:rPr lang="en-US" sz="2400">
                          <a:latin typeface="Merriweather"/>
                          <a:ea typeface="Merriweather"/>
                          <a:cs typeface="Merriweather"/>
                          <a:sym typeface="Merriweather"/>
                        </a:rPr>
                        <a:t>8/24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Left Side: Student Work</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0</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1091800">
                <a:tc>
                  <a:txBody>
                    <a:bodyPr/>
                    <a:lstStyle/>
                    <a:p>
                      <a:pPr indent="0" lvl="0" marL="0" rtl="0" algn="l">
                        <a:spcBef>
                          <a:spcPts val="0"/>
                        </a:spcBef>
                        <a:spcAft>
                          <a:spcPts val="0"/>
                        </a:spcAft>
                        <a:buNone/>
                      </a:pPr>
                      <a:r>
                        <a:rPr lang="en-US" sz="2400">
                          <a:latin typeface="Merriweather"/>
                          <a:ea typeface="Merriweather"/>
                          <a:cs typeface="Merriweather"/>
                          <a:sym typeface="Merriweather"/>
                        </a:rPr>
                        <a:t>8/24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Right Side: Science Notes</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1</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9"/>
          <p:cNvSpPr/>
          <p:nvPr/>
        </p:nvSpPr>
        <p:spPr>
          <a:xfrm>
            <a:off x="457200" y="1295400"/>
            <a:ext cx="4038600" cy="341632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Noto Sans Symbols"/>
              <a:buChar char="❖"/>
            </a:pPr>
            <a:r>
              <a:rPr b="1" i="0" lang="en-US" sz="2400" u="none" cap="none" strike="noStrike">
                <a:solidFill>
                  <a:schemeClr val="dk1"/>
                </a:solidFill>
                <a:latin typeface="Bookman Old Style"/>
                <a:ea typeface="Bookman Old Style"/>
                <a:cs typeface="Bookman Old Style"/>
                <a:sym typeface="Bookman Old Style"/>
              </a:rPr>
              <a:t>Please find your seat!</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Bookman Old Style"/>
              <a:ea typeface="Bookman Old Style"/>
              <a:cs typeface="Bookman Old Style"/>
              <a:sym typeface="Bookman Old Style"/>
            </a:endParaRPr>
          </a:p>
          <a:p>
            <a:pPr indent="-342900" lvl="0" marL="342900" marR="0" rtl="0" algn="l">
              <a:lnSpc>
                <a:spcPct val="100000"/>
              </a:lnSpc>
              <a:spcBef>
                <a:spcPts val="0"/>
              </a:spcBef>
              <a:spcAft>
                <a:spcPts val="0"/>
              </a:spcAft>
              <a:buClr>
                <a:schemeClr val="dk1"/>
              </a:buClr>
              <a:buSzPts val="2400"/>
              <a:buFont typeface="Noto Sans Symbols"/>
              <a:buChar char="❖"/>
            </a:pPr>
            <a:r>
              <a:rPr b="1" i="0" lang="en-US" sz="2400" u="none" cap="none" strike="noStrike">
                <a:solidFill>
                  <a:schemeClr val="dk1"/>
                </a:solidFill>
                <a:latin typeface="Bookman Old Style"/>
                <a:ea typeface="Bookman Old Style"/>
                <a:cs typeface="Bookman Old Style"/>
                <a:sym typeface="Bookman Old Style"/>
              </a:rPr>
              <a:t>Get out your 3 ring binder and composition book if you have them.</a:t>
            </a:r>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Bookman Old Style"/>
              <a:ea typeface="Bookman Old Style"/>
              <a:cs typeface="Bookman Old Style"/>
              <a:sym typeface="Bookman Old Style"/>
            </a:endParaRPr>
          </a:p>
          <a:p>
            <a:pPr indent="-342900" lvl="0" marL="342900" marR="0" rtl="0" algn="l">
              <a:lnSpc>
                <a:spcPct val="100000"/>
              </a:lnSpc>
              <a:spcBef>
                <a:spcPts val="0"/>
              </a:spcBef>
              <a:spcAft>
                <a:spcPts val="0"/>
              </a:spcAft>
              <a:buClr>
                <a:schemeClr val="dk1"/>
              </a:buClr>
              <a:buSzPts val="2400"/>
              <a:buFont typeface="Noto Sans Symbols"/>
              <a:buChar char="❖"/>
            </a:pPr>
            <a:r>
              <a:rPr b="1" i="0" lang="en-US" sz="2400" u="none" cap="none" strike="noStrike">
                <a:solidFill>
                  <a:schemeClr val="dk1"/>
                </a:solidFill>
                <a:latin typeface="Bookman Old Style"/>
                <a:ea typeface="Bookman Old Style"/>
                <a:cs typeface="Bookman Old Style"/>
                <a:sym typeface="Bookman Old Style"/>
              </a:rPr>
              <a:t>You will also need a sharpened pencil. </a:t>
            </a:r>
            <a:endParaRPr b="1" i="0" sz="2400" u="none" cap="none" strike="noStrike">
              <a:solidFill>
                <a:schemeClr val="dk1"/>
              </a:solidFill>
              <a:latin typeface="Bookman Old Style"/>
              <a:ea typeface="Bookman Old Style"/>
              <a:cs typeface="Bookman Old Style"/>
              <a:sym typeface="Bookman Old Style"/>
            </a:endParaRPr>
          </a:p>
        </p:txBody>
      </p:sp>
      <p:pic>
        <p:nvPicPr>
          <p:cNvPr id="317" name="Google Shape;317;p49"/>
          <p:cNvPicPr preferRelativeResize="0"/>
          <p:nvPr/>
        </p:nvPicPr>
        <p:blipFill rotWithShape="1">
          <a:blip r:embed="rId3">
            <a:alphaModFix/>
          </a:blip>
          <a:srcRect b="0" l="0" r="0" t="0"/>
          <a:stretch/>
        </p:blipFill>
        <p:spPr>
          <a:xfrm>
            <a:off x="4648200" y="457200"/>
            <a:ext cx="4286250" cy="6143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67"/>
          <p:cNvPicPr preferRelativeResize="0"/>
          <p:nvPr/>
        </p:nvPicPr>
        <p:blipFill>
          <a:blip r:embed="rId3">
            <a:alphaModFix/>
          </a:blip>
          <a:stretch>
            <a:fillRect/>
          </a:stretch>
        </p:blipFill>
        <p:spPr>
          <a:xfrm>
            <a:off x="126079" y="218150"/>
            <a:ext cx="4445925" cy="6470295"/>
          </a:xfrm>
          <a:prstGeom prst="rect">
            <a:avLst/>
          </a:prstGeom>
          <a:noFill/>
          <a:ln>
            <a:noFill/>
          </a:ln>
        </p:spPr>
      </p:pic>
      <p:pic>
        <p:nvPicPr>
          <p:cNvPr id="460" name="Google Shape;460;p67"/>
          <p:cNvPicPr preferRelativeResize="0"/>
          <p:nvPr/>
        </p:nvPicPr>
        <p:blipFill>
          <a:blip r:embed="rId4">
            <a:alphaModFix/>
          </a:blip>
          <a:stretch>
            <a:fillRect/>
          </a:stretch>
        </p:blipFill>
        <p:spPr>
          <a:xfrm>
            <a:off x="4706480" y="421000"/>
            <a:ext cx="1971675" cy="2705100"/>
          </a:xfrm>
          <a:prstGeom prst="rect">
            <a:avLst/>
          </a:prstGeom>
          <a:noFill/>
          <a:ln>
            <a:noFill/>
          </a:ln>
        </p:spPr>
      </p:pic>
      <p:pic>
        <p:nvPicPr>
          <p:cNvPr id="461" name="Google Shape;461;p67"/>
          <p:cNvPicPr preferRelativeResize="0"/>
          <p:nvPr/>
        </p:nvPicPr>
        <p:blipFill>
          <a:blip r:embed="rId5">
            <a:alphaModFix/>
          </a:blip>
          <a:stretch>
            <a:fillRect/>
          </a:stretch>
        </p:blipFill>
        <p:spPr>
          <a:xfrm>
            <a:off x="6812626" y="300875"/>
            <a:ext cx="2209001" cy="2945350"/>
          </a:xfrm>
          <a:prstGeom prst="rect">
            <a:avLst/>
          </a:prstGeom>
          <a:noFill/>
          <a:ln>
            <a:noFill/>
          </a:ln>
        </p:spPr>
      </p:pic>
      <p:sp>
        <p:nvSpPr>
          <p:cNvPr id="462" name="Google Shape;462;p67"/>
          <p:cNvSpPr txBox="1"/>
          <p:nvPr/>
        </p:nvSpPr>
        <p:spPr>
          <a:xfrm>
            <a:off x="8183050" y="5793700"/>
            <a:ext cx="838500" cy="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latin typeface="Calibri"/>
                <a:ea typeface="Calibri"/>
                <a:cs typeface="Calibri"/>
                <a:sym typeface="Calibri"/>
              </a:rPr>
              <a:t>0</a:t>
            </a:r>
            <a:endParaRPr sz="7200">
              <a:latin typeface="Calibri"/>
              <a:ea typeface="Calibri"/>
              <a:cs typeface="Calibri"/>
              <a:sym typeface="Calibri"/>
            </a:endParaRPr>
          </a:p>
        </p:txBody>
      </p:sp>
      <p:pic>
        <p:nvPicPr>
          <p:cNvPr id="463" name="Google Shape;463;p67"/>
          <p:cNvPicPr preferRelativeResize="0"/>
          <p:nvPr/>
        </p:nvPicPr>
        <p:blipFill>
          <a:blip r:embed="rId6">
            <a:alphaModFix/>
          </a:blip>
          <a:stretch>
            <a:fillRect/>
          </a:stretch>
        </p:blipFill>
        <p:spPr>
          <a:xfrm>
            <a:off x="4724405" y="3398626"/>
            <a:ext cx="2480232" cy="3306976"/>
          </a:xfrm>
          <a:prstGeom prst="rect">
            <a:avLst/>
          </a:prstGeom>
          <a:noFill/>
          <a:ln>
            <a:noFill/>
          </a:ln>
        </p:spPr>
      </p:pic>
      <p:sp>
        <p:nvSpPr>
          <p:cNvPr id="464" name="Google Shape;464;p67"/>
          <p:cNvSpPr txBox="1"/>
          <p:nvPr/>
        </p:nvSpPr>
        <p:spPr>
          <a:xfrm>
            <a:off x="8523250" y="6499875"/>
            <a:ext cx="73485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68"/>
          <p:cNvPicPr preferRelativeResize="0"/>
          <p:nvPr/>
        </p:nvPicPr>
        <p:blipFill>
          <a:blip r:embed="rId3">
            <a:alphaModFix/>
          </a:blip>
          <a:stretch>
            <a:fillRect/>
          </a:stretch>
        </p:blipFill>
        <p:spPr>
          <a:xfrm>
            <a:off x="152400" y="152400"/>
            <a:ext cx="4664325" cy="6633700"/>
          </a:xfrm>
          <a:prstGeom prst="rect">
            <a:avLst/>
          </a:prstGeom>
          <a:noFill/>
          <a:ln>
            <a:noFill/>
          </a:ln>
        </p:spPr>
      </p:pic>
      <p:pic>
        <p:nvPicPr>
          <p:cNvPr id="471" name="Google Shape;471;p68"/>
          <p:cNvPicPr preferRelativeResize="0"/>
          <p:nvPr/>
        </p:nvPicPr>
        <p:blipFill>
          <a:blip r:embed="rId4">
            <a:alphaModFix/>
          </a:blip>
          <a:stretch>
            <a:fillRect/>
          </a:stretch>
        </p:blipFill>
        <p:spPr>
          <a:xfrm>
            <a:off x="5022825" y="582150"/>
            <a:ext cx="4022475" cy="2958465"/>
          </a:xfrm>
          <a:prstGeom prst="rect">
            <a:avLst/>
          </a:prstGeom>
          <a:noFill/>
          <a:ln>
            <a:noFill/>
          </a:ln>
        </p:spPr>
      </p:pic>
      <p:sp>
        <p:nvSpPr>
          <p:cNvPr id="472" name="Google Shape;472;p68"/>
          <p:cNvSpPr txBox="1"/>
          <p:nvPr/>
        </p:nvSpPr>
        <p:spPr>
          <a:xfrm>
            <a:off x="8183050" y="5793700"/>
            <a:ext cx="838500" cy="89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200">
                <a:latin typeface="Calibri"/>
                <a:ea typeface="Calibri"/>
                <a:cs typeface="Calibri"/>
                <a:sym typeface="Calibri"/>
              </a:rPr>
              <a:t>1</a:t>
            </a:r>
            <a:endParaRPr sz="72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69"/>
          <p:cNvSpPr txBox="1"/>
          <p:nvPr>
            <p:ph type="title"/>
          </p:nvPr>
        </p:nvSpPr>
        <p:spPr>
          <a:xfrm>
            <a:off x="5595800" y="274625"/>
            <a:ext cx="30909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Warm-up and agenda</a:t>
            </a:r>
            <a:endParaRPr/>
          </a:p>
        </p:txBody>
      </p:sp>
      <p:sp>
        <p:nvSpPr>
          <p:cNvPr id="479" name="Google Shape;479;p69"/>
          <p:cNvSpPr txBox="1"/>
          <p:nvPr>
            <p:ph idx="1" type="body"/>
          </p:nvPr>
        </p:nvSpPr>
        <p:spPr>
          <a:xfrm>
            <a:off x="5974425" y="2007425"/>
            <a:ext cx="29439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t>In your AVID Binder, please copy today’s agenda:</a:t>
            </a:r>
            <a:endParaRPr/>
          </a:p>
        </p:txBody>
      </p:sp>
      <p:pic>
        <p:nvPicPr>
          <p:cNvPr id="480" name="Google Shape;480;p69"/>
          <p:cNvPicPr preferRelativeResize="0"/>
          <p:nvPr/>
        </p:nvPicPr>
        <p:blipFill>
          <a:blip r:embed="rId3">
            <a:alphaModFix/>
          </a:blip>
          <a:stretch>
            <a:fillRect/>
          </a:stretch>
        </p:blipFill>
        <p:spPr>
          <a:xfrm>
            <a:off x="0" y="0"/>
            <a:ext cx="5143500" cy="75732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70"/>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Table of Contents</a:t>
            </a:r>
            <a:endParaRPr/>
          </a:p>
        </p:txBody>
      </p:sp>
      <p:graphicFrame>
        <p:nvGraphicFramePr>
          <p:cNvPr id="487" name="Google Shape;487;p70"/>
          <p:cNvGraphicFramePr/>
          <p:nvPr/>
        </p:nvGraphicFramePr>
        <p:xfrm>
          <a:off x="236250" y="1417625"/>
          <a:ext cx="3000000" cy="3000000"/>
        </p:xfrm>
        <a:graphic>
          <a:graphicData uri="http://schemas.openxmlformats.org/drawingml/2006/table">
            <a:tbl>
              <a:tblPr>
                <a:noFill/>
                <a:tableStyleId>{103C8E9F-31CA-4CE4-976E-87C190A127BD}</a:tableStyleId>
              </a:tblPr>
              <a:tblGrid>
                <a:gridCol w="1114825"/>
                <a:gridCol w="6164325"/>
                <a:gridCol w="1437125"/>
              </a:tblGrid>
              <a:tr h="598500">
                <a:tc>
                  <a:txBody>
                    <a:bodyPr/>
                    <a:lstStyle/>
                    <a:p>
                      <a:pPr indent="0" lvl="0" marL="0" rtl="0" algn="ctr">
                        <a:spcBef>
                          <a:spcPts val="0"/>
                        </a:spcBef>
                        <a:spcAft>
                          <a:spcPts val="0"/>
                        </a:spcAft>
                        <a:buNone/>
                      </a:pPr>
                      <a:r>
                        <a:rPr lang="en-US" sz="2400">
                          <a:latin typeface="Merriweather"/>
                          <a:ea typeface="Merriweather"/>
                          <a:cs typeface="Merriweather"/>
                          <a:sym typeface="Merriweather"/>
                        </a:rPr>
                        <a:t>Date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Title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Pg #</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r>
              <a:tr h="1091800">
                <a:tc>
                  <a:txBody>
                    <a:bodyPr/>
                    <a:lstStyle/>
                    <a:p>
                      <a:pPr indent="0" lvl="0" marL="0" rtl="0" algn="l">
                        <a:spcBef>
                          <a:spcPts val="0"/>
                        </a:spcBef>
                        <a:spcAft>
                          <a:spcPts val="0"/>
                        </a:spcAft>
                        <a:buNone/>
                      </a:pPr>
                      <a:r>
                        <a:rPr lang="en-US" sz="2400">
                          <a:latin typeface="Merriweather"/>
                          <a:ea typeface="Merriweather"/>
                          <a:cs typeface="Merriweather"/>
                          <a:sym typeface="Merriweather"/>
                        </a:rPr>
                        <a:t>8/24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Left Side: Student Work</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0</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1091800">
                <a:tc>
                  <a:txBody>
                    <a:bodyPr/>
                    <a:lstStyle/>
                    <a:p>
                      <a:pPr indent="0" lvl="0" marL="0" rtl="0" algn="l">
                        <a:spcBef>
                          <a:spcPts val="0"/>
                        </a:spcBef>
                        <a:spcAft>
                          <a:spcPts val="0"/>
                        </a:spcAft>
                        <a:buNone/>
                      </a:pPr>
                      <a:r>
                        <a:rPr lang="en-US" sz="2400">
                          <a:latin typeface="Merriweather"/>
                          <a:ea typeface="Merriweather"/>
                          <a:cs typeface="Merriweather"/>
                          <a:sym typeface="Merriweather"/>
                        </a:rPr>
                        <a:t>8/24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Right Side: Science Notes</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1</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10918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What I know about lab safety</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2</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10918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Lab Safety 1 pager</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3</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1"/>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Think Time</a:t>
            </a:r>
            <a:endParaRPr/>
          </a:p>
        </p:txBody>
      </p:sp>
      <p:sp>
        <p:nvSpPr>
          <p:cNvPr id="494" name="Google Shape;494;p71"/>
          <p:cNvSpPr txBox="1"/>
          <p:nvPr>
            <p:ph idx="1" type="body"/>
          </p:nvPr>
        </p:nvSpPr>
        <p:spPr>
          <a:xfrm>
            <a:off x="352000" y="1263625"/>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t>On page 2 in your science notebook, what are some things that you already know about about lab safety?</a:t>
            </a:r>
            <a:endParaRPr/>
          </a:p>
          <a:p>
            <a:pPr indent="0" lvl="0" marL="0" rtl="0" algn="l">
              <a:spcBef>
                <a:spcPts val="640"/>
              </a:spcBef>
              <a:spcAft>
                <a:spcPts val="0"/>
              </a:spcAft>
              <a:buNone/>
            </a:pPr>
            <a:r>
              <a:rPr lang="en-US"/>
              <a:t>You can draw pictures, write words, or both.</a:t>
            </a:r>
            <a:endParaRPr/>
          </a:p>
        </p:txBody>
      </p:sp>
      <p:pic>
        <p:nvPicPr>
          <p:cNvPr descr="2 Minute Timer VOLCANO 🌋 - It's about to erupt and you only have 2 minutes! Watch the lava flow up from deep underground in this crazy 2 minute volcano timer. It's a perfect 2 minute timer for classroom, study, or games. ✅SUBSCRIBE 👉 https://bit.ly/30COX6E 👈 Just do it already!&#10;&#10;☕ Buy me a coffee if you like my videos&#10;👉 https://www.buymeacoffee.com/timertopia&#10;&#10;WATCH NEXT&#10;🎥 1 Minute Timer Bomb [NUKE]☢️&#10;https://youtu.be/EVWlJwHm23I&#10;🎥 1 Minute Timer Bomb [LOUD]💣💥&#10;https://youtu.be/yY2KzLyggVg&#10;🎥 20 Minute Timer Bomb [VERY LOUD] ☠️&#10;https://youtu.be/pFPEsOKeGzk&#10;&#10;💬 JOIN US IN THE COMMENTS&#10;WE LIKE TO HAVE FUN!" id="495" name="Google Shape;495;p71" title="2 Minute Timer VOLCANO 🌋">
            <a:hlinkClick r:id="rId3"/>
          </p:cNvPr>
          <p:cNvPicPr preferRelativeResize="0"/>
          <p:nvPr/>
        </p:nvPicPr>
        <p:blipFill>
          <a:blip r:embed="rId4">
            <a:alphaModFix/>
          </a:blip>
          <a:stretch>
            <a:fillRect/>
          </a:stretch>
        </p:blipFill>
        <p:spPr>
          <a:xfrm>
            <a:off x="4817425" y="4098850"/>
            <a:ext cx="3526475" cy="2644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2"/>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2" name="Google Shape;502;p7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03" name="Google Shape;503;p72"/>
          <p:cNvPicPr preferRelativeResize="0"/>
          <p:nvPr/>
        </p:nvPicPr>
        <p:blipFill>
          <a:blip r:embed="rId3">
            <a:alphaModFix/>
          </a:blip>
          <a:stretch>
            <a:fillRect/>
          </a:stretch>
        </p:blipFill>
        <p:spPr>
          <a:xfrm>
            <a:off x="2184525" y="196975"/>
            <a:ext cx="4207900" cy="6293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73"/>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0" name="Google Shape;510;p73"/>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11" name="Google Shape;511;p73"/>
          <p:cNvPicPr preferRelativeResize="0"/>
          <p:nvPr/>
        </p:nvPicPr>
        <p:blipFill>
          <a:blip r:embed="rId3">
            <a:alphaModFix/>
          </a:blip>
          <a:stretch>
            <a:fillRect/>
          </a:stretch>
        </p:blipFill>
        <p:spPr>
          <a:xfrm rot="5400000">
            <a:off x="1195750" y="-1157025"/>
            <a:ext cx="6780549" cy="9172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74"/>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8" name="Google Shape;518;p7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19" name="Google Shape;519;p74"/>
          <p:cNvPicPr preferRelativeResize="0"/>
          <p:nvPr/>
        </p:nvPicPr>
        <p:blipFill>
          <a:blip r:embed="rId3">
            <a:alphaModFix/>
          </a:blip>
          <a:stretch>
            <a:fillRect/>
          </a:stretch>
        </p:blipFill>
        <p:spPr>
          <a:xfrm rot="10800000">
            <a:off x="-1" y="-1"/>
            <a:ext cx="11317801" cy="68580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descr="Our low cost science parody of Dua Lipa's official music video New Rules!&#10;The MUSCLE Song (Memorize Your Anatomy): https://youtu.be/VmcQfCcGScY&#10;Get the song: https://itunes.apple.com/us/album/lab-rules-new-rules-science-parody-single/1372241680&#10;&#10;&quot;Breathin&quot; Ariana Grande Parody: https://youtu.be/m-vJc1olyec&#10;&#10;Subscribe for more: http://bit.ly/asapsci&#10;&#10;Watch the original Dua Lipa New Rules video: https://youtu.be/k2qgadSvNyU&#10;&#10;Created by: Mitchell Moffit and Gregory Brown&#10;Written by: Mitchell Moffit, Gregory Brown, Rachel Salt&#10;Filmed by: Sel Grebrehiwot&#10;Music and Editing: Mitchell Moffit&#10;Production: Chelsea Scherer and Max Simmons&#10;Dancers: Kalie Woodcock, Kim Moffit, Eric DaCosta, Gill Lomax&#10;&#10;FOLLOW US!&#10;Instagram and Twitter: @whalewatchmeplz and @mitchellmoffit &#10;Clickable: http://bit.ly/16F1jeC and http://bit.ly/15J7ube&#10;&#10;AsapINSTAGRAM: https://instagram.com/asapscience/&#10;Facebook: http://facebook.com/AsapSCIENCE&#10;Twitter: http://twitter.com/AsapSCIENCE&#10;Tumblr: http://asapscience.tumblr.com&#10;&#10;SNAPCHAT US 'whalewatchmeplz' and 'pixelmitch'&#10;&#10;Created by Mitchell Moffit (twitter @mitchellmoffit) and Gregory Brown (twitter @whalewatchmeplz).&#10;&#10;Send us stuff!&#10;&#10;ASAPSCIENCE INC.&#10;P.O. Box 93, Toronto P&#10;Toronto, ON, M5S2S6&#10;&#10;LYRICS: &#10;&#10;Working into the lab and I’m&#10;Thinking about safety &#10;(Got goggles drawn, and labcoats on)&#10;Open-toe shoes outta here&#10;Are you going crazy?&#10;(Things could go wrong, things could go wrong)&#10; &#10;My gloves&#10;They make me safe around chemicals, my chemicals&#10;My love&#10;Tie back your hair and prep materials, the materials&#10;&#10;One; don’t you taste or sniff&#10;You know you should be wafting if you’re taking a whiff&#10;Two; don’t mix it in&#10;Until the label’s checked again&#10;Three; no food or drink&#10;Unless you wanna have us find you dead in the morning&#10;And if you follow this, you will mitigate the risk" id="525" name="Google Shape;525;p75" title="LAB RULES - Dua Lipa &quot;New Rules&quot; Parody | SCIENCE SONGS">
            <a:hlinkClick r:id="rId3"/>
          </p:cNvPr>
          <p:cNvPicPr preferRelativeResize="0"/>
          <p:nvPr/>
        </p:nvPicPr>
        <p:blipFill>
          <a:blip r:embed="rId4">
            <a:alphaModFix/>
          </a:blip>
          <a:stretch>
            <a:fillRect/>
          </a:stretch>
        </p:blipFill>
        <p:spPr>
          <a:xfrm>
            <a:off x="152400" y="152400"/>
            <a:ext cx="8991600" cy="674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6"/>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2" name="Google Shape;532;p7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33" name="Google Shape;533;p76"/>
          <p:cNvPicPr preferRelativeResize="0"/>
          <p:nvPr/>
        </p:nvPicPr>
        <p:blipFill>
          <a:blip r:embed="rId3">
            <a:alphaModFix/>
          </a:blip>
          <a:stretch>
            <a:fillRect/>
          </a:stretch>
        </p:blipFill>
        <p:spPr>
          <a:xfrm rot="-5400000">
            <a:off x="280663" y="-280661"/>
            <a:ext cx="8021699" cy="85830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50" title="5th Science.wmv">
            <a:hlinkClick r:id="rId3"/>
          </p:cNvPr>
          <p:cNvPicPr preferRelativeResize="0"/>
          <p:nvPr/>
        </p:nvPicPr>
        <p:blipFill>
          <a:blip r:embed="rId4">
            <a:alphaModFix/>
          </a:blip>
          <a:stretch>
            <a:fillRect/>
          </a:stretch>
        </p:blipFill>
        <p:spPr>
          <a:xfrm>
            <a:off x="152400" y="152400"/>
            <a:ext cx="8940800" cy="6705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7"/>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77"/>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41" name="Google Shape;541;p77"/>
          <p:cNvPicPr preferRelativeResize="0"/>
          <p:nvPr/>
        </p:nvPicPr>
        <p:blipFill>
          <a:blip r:embed="rId3">
            <a:alphaModFix/>
          </a:blip>
          <a:stretch>
            <a:fillRect/>
          </a:stretch>
        </p:blipFill>
        <p:spPr>
          <a:xfrm rot="-5220692">
            <a:off x="257465" y="297418"/>
            <a:ext cx="7909770" cy="75283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8"/>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8" name="Google Shape;548;p7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49" name="Google Shape;549;p78"/>
          <p:cNvPicPr preferRelativeResize="0"/>
          <p:nvPr/>
        </p:nvPicPr>
        <p:blipFill>
          <a:blip r:embed="rId3">
            <a:alphaModFix/>
          </a:blip>
          <a:stretch>
            <a:fillRect/>
          </a:stretch>
        </p:blipFill>
        <p:spPr>
          <a:xfrm rot="10800000">
            <a:off x="147277" y="802653"/>
            <a:ext cx="11775498" cy="5571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9"/>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6" name="Google Shape;556;p7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57" name="Google Shape;557;p79"/>
          <p:cNvPicPr preferRelativeResize="0"/>
          <p:nvPr/>
        </p:nvPicPr>
        <p:blipFill>
          <a:blip r:embed="rId3">
            <a:alphaModFix/>
          </a:blip>
          <a:stretch>
            <a:fillRect/>
          </a:stretch>
        </p:blipFill>
        <p:spPr>
          <a:xfrm rot="10800000">
            <a:off x="-1535698" y="716891"/>
            <a:ext cx="11464223" cy="5424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0"/>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4" name="Google Shape;564;p80"/>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65" name="Google Shape;565;p80"/>
          <p:cNvPicPr preferRelativeResize="0"/>
          <p:nvPr/>
        </p:nvPicPr>
        <p:blipFill>
          <a:blip r:embed="rId3">
            <a:alphaModFix/>
          </a:blip>
          <a:stretch>
            <a:fillRect/>
          </a:stretch>
        </p:blipFill>
        <p:spPr>
          <a:xfrm rot="10800000">
            <a:off x="-457202" y="676451"/>
            <a:ext cx="10797302" cy="5865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1"/>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81"/>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573" name="Google Shape;573;p81"/>
          <p:cNvPicPr preferRelativeResize="0"/>
          <p:nvPr/>
        </p:nvPicPr>
        <p:blipFill>
          <a:blip r:embed="rId3">
            <a:alphaModFix/>
          </a:blip>
          <a:stretch>
            <a:fillRect/>
          </a:stretch>
        </p:blipFill>
        <p:spPr>
          <a:xfrm rot="10800000">
            <a:off x="-941026" y="274628"/>
            <a:ext cx="11868851" cy="56156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82"/>
          <p:cNvPicPr preferRelativeResize="0"/>
          <p:nvPr/>
        </p:nvPicPr>
        <p:blipFill>
          <a:blip r:embed="rId3">
            <a:alphaModFix/>
          </a:blip>
          <a:stretch>
            <a:fillRect/>
          </a:stretch>
        </p:blipFill>
        <p:spPr>
          <a:xfrm flipH="1">
            <a:off x="-399700" y="0"/>
            <a:ext cx="111495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3"/>
          <p:cNvSpPr txBox="1"/>
          <p:nvPr/>
        </p:nvSpPr>
        <p:spPr>
          <a:xfrm>
            <a:off x="1524000" y="1524000"/>
            <a:ext cx="5781675" cy="24929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Arial"/>
                <a:ea typeface="Arial"/>
                <a:cs typeface="Arial"/>
                <a:sym typeface="Arial"/>
                <a:hlinkClick r:id="rId3"/>
              </a:rPr>
              <a:t>https://www.youtube.com/watch?v=E-Vd75Ptg9I</a:t>
            </a:r>
            <a:r>
              <a:rPr b="0" i="0" lang="en-US" sz="12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Let’s practice our lab safety and Save Fred!!!</a:t>
            </a:r>
            <a:endParaRPr b="0" i="0" sz="4800" u="none" cap="none" strike="noStrike">
              <a:solidFill>
                <a:srgbClr val="000000"/>
              </a:solidFill>
              <a:latin typeface="Arial"/>
              <a:ea typeface="Arial"/>
              <a:cs typeface="Arial"/>
              <a:sym typeface="Arial"/>
            </a:endParaRPr>
          </a:p>
        </p:txBody>
      </p:sp>
      <p:pic>
        <p:nvPicPr>
          <p:cNvPr descr="C:\Users\elacey\AppData\Local\Microsoft\Windows\Temporary Internet Files\Content.IE5\1WJV8MX2\Apollo_program_insignia.svg[1].png" id="585" name="Google Shape;585;p83"/>
          <p:cNvPicPr preferRelativeResize="0"/>
          <p:nvPr/>
        </p:nvPicPr>
        <p:blipFill rotWithShape="1">
          <a:blip r:embed="rId4">
            <a:alphaModFix/>
          </a:blip>
          <a:srcRect b="0" l="0" r="0" t="0"/>
          <a:stretch/>
        </p:blipFill>
        <p:spPr>
          <a:xfrm>
            <a:off x="5562600" y="3124200"/>
            <a:ext cx="3005138" cy="301518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Splashdown of Apollo 15 command module &quot;Endeavour&quot; in the Pacific Ocean on August 7, 1971. During Earth re-entry and descent, one of the 3 parachutes failed to open fully. As a result, descent velocity was 4.5km/hr (2.8mph) faster than planned. The crew was unharmed. &#10;&#10;Video Source: Apollo 15 Flight Journal, NASA History Office  Full transcript of Apollo 15 splashdown and more information: http://history.nasa.gov/ap15fj/25day13_splashdown.htm" id="591" name="Google Shape;591;p84" title="Apollo 15 Splashdown">
            <a:hlinkClick r:id="rId3"/>
          </p:cNvPr>
          <p:cNvPicPr preferRelativeResize="0"/>
          <p:nvPr/>
        </p:nvPicPr>
        <p:blipFill>
          <a:blip r:embed="rId4">
            <a:alphaModFix/>
          </a:blip>
          <a:stretch>
            <a:fillRect/>
          </a:stretch>
        </p:blipFill>
        <p:spPr>
          <a:xfrm>
            <a:off x="152400" y="152400"/>
            <a:ext cx="8940800" cy="670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5"/>
          <p:cNvSpPr/>
          <p:nvPr/>
        </p:nvSpPr>
        <p:spPr>
          <a:xfrm>
            <a:off x="2819400" y="-68239"/>
            <a:ext cx="6324600" cy="69865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Narrow"/>
              <a:buNone/>
            </a:pPr>
            <a:r>
              <a:rPr b="0" i="0" lang="en-US" sz="2800" u="none" cap="none" strike="noStrike">
                <a:solidFill>
                  <a:srgbClr val="000000"/>
                </a:solidFill>
                <a:latin typeface="Arial Narrow"/>
                <a:ea typeface="Arial Narrow"/>
                <a:cs typeface="Arial Narrow"/>
                <a:sym typeface="Arial Narrow"/>
              </a:rPr>
              <a:t>Astronauts are chosen because they are great problem solvers, especially in stressful situations.  Different types of problems require different problem-solving approaches. One problem can often times be solved in more than one way.  Work together with your partner to accomplish the mission below. Good luck!</a:t>
            </a:r>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Narrow"/>
              <a:ea typeface="Arial Narrow"/>
              <a:cs typeface="Arial Narrow"/>
              <a:sym typeface="Arial Narrow"/>
            </a:endParaRPr>
          </a:p>
          <a:p>
            <a:pPr indent="0" lvl="0" marL="0" marR="0" rtl="0" algn="l">
              <a:lnSpc>
                <a:spcPct val="100000"/>
              </a:lnSpc>
              <a:spcBef>
                <a:spcPts val="0"/>
              </a:spcBef>
              <a:spcAft>
                <a:spcPts val="0"/>
              </a:spcAft>
              <a:buClr>
                <a:srgbClr val="000000"/>
              </a:buClr>
              <a:buSzPts val="2800"/>
              <a:buFont typeface="Arial Narrow"/>
              <a:buNone/>
            </a:pPr>
            <a:r>
              <a:rPr b="0" i="0" lang="en-US" sz="2800" u="none" cap="none" strike="noStrike">
                <a:solidFill>
                  <a:srgbClr val="000000"/>
                </a:solidFill>
                <a:latin typeface="Arial Narrow"/>
                <a:ea typeface="Arial Narrow"/>
                <a:cs typeface="Arial Narrow"/>
                <a:sym typeface="Arial Narrow"/>
              </a:rPr>
              <a:t>The Apollo 18 capsule splashed down in the Pacific Ocean, but the floatation collar did not inflate!  The capsule is now upside down, Astro-worm Fred Haze is stuck on top, and his life preserver is under the capsule. Your mission is to place a life preserver firmly around Fred’s body, but you must obey three rules.</a:t>
            </a:r>
            <a:endParaRPr b="0" i="0" sz="2800" u="none" cap="none" strike="noStrike">
              <a:solidFill>
                <a:srgbClr val="000000"/>
              </a:solidFill>
              <a:latin typeface="Arial Narrow"/>
              <a:ea typeface="Arial Narrow"/>
              <a:cs typeface="Arial Narrow"/>
              <a:sym typeface="Arial Narrow"/>
            </a:endParaRPr>
          </a:p>
        </p:txBody>
      </p:sp>
      <p:pic>
        <p:nvPicPr>
          <p:cNvPr descr="C:\Users\elacey\AppData\Local\Microsoft\Windows\Temporary Internet Files\Content.IE5\6OBMBZWB\515px-Fred_Haise_GPN-2000-001166[1].jpg" id="597" name="Google Shape;597;p85"/>
          <p:cNvPicPr preferRelativeResize="0"/>
          <p:nvPr/>
        </p:nvPicPr>
        <p:blipFill rotWithShape="1">
          <a:blip r:embed="rId3">
            <a:alphaModFix/>
          </a:blip>
          <a:srcRect b="0" l="0" r="0" t="0"/>
          <a:stretch/>
        </p:blipFill>
        <p:spPr>
          <a:xfrm>
            <a:off x="152400" y="1752600"/>
            <a:ext cx="2514600" cy="29290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6"/>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Brain Break	</a:t>
            </a:r>
            <a:endParaRPr/>
          </a:p>
        </p:txBody>
      </p:sp>
      <p:sp>
        <p:nvSpPr>
          <p:cNvPr id="604" name="Google Shape;604;p8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t>If you were an </a:t>
            </a:r>
            <a:r>
              <a:rPr lang="en-US"/>
              <a:t>astronaut</a:t>
            </a:r>
            <a:r>
              <a:rPr lang="en-US"/>
              <a:t> where is the first place that you would like to visit?</a:t>
            </a:r>
            <a:endParaRPr/>
          </a:p>
          <a:p>
            <a:pPr indent="0" lvl="0" marL="0" rtl="0" algn="l">
              <a:spcBef>
                <a:spcPts val="640"/>
              </a:spcBef>
              <a:spcAft>
                <a:spcPts val="0"/>
              </a:spcAft>
              <a:buNone/>
            </a:pPr>
            <a:r>
              <a:t/>
            </a:r>
            <a:endParaRPr/>
          </a:p>
          <a:p>
            <a:pPr indent="0" lvl="0" marL="0" rtl="0" algn="l">
              <a:spcBef>
                <a:spcPts val="640"/>
              </a:spcBef>
              <a:spcAft>
                <a:spcPts val="0"/>
              </a:spcAft>
              <a:buNone/>
            </a:pPr>
            <a:r>
              <a:t/>
            </a:r>
            <a:endParaRPr/>
          </a:p>
        </p:txBody>
      </p:sp>
      <p:pic>
        <p:nvPicPr>
          <p:cNvPr id="605" name="Google Shape;605;p86"/>
          <p:cNvPicPr preferRelativeResize="0"/>
          <p:nvPr/>
        </p:nvPicPr>
        <p:blipFill>
          <a:blip r:embed="rId3">
            <a:alphaModFix/>
          </a:blip>
          <a:stretch>
            <a:fillRect/>
          </a:stretch>
        </p:blipFill>
        <p:spPr>
          <a:xfrm>
            <a:off x="4139725" y="3160594"/>
            <a:ext cx="4766150" cy="29592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n-US" sz="6000" u="none" cap="none" strike="noStrike">
                <a:solidFill>
                  <a:schemeClr val="dk1"/>
                </a:solidFill>
                <a:latin typeface="Calibri"/>
                <a:ea typeface="Calibri"/>
                <a:cs typeface="Calibri"/>
                <a:sym typeface="Calibri"/>
              </a:rPr>
              <a:t>Supplies for Science Class</a:t>
            </a:r>
            <a:endParaRPr b="0" i="0" sz="6000" u="none" cap="none" strike="noStrike">
              <a:solidFill>
                <a:schemeClr val="dk1"/>
              </a:solidFill>
              <a:latin typeface="Calibri"/>
              <a:ea typeface="Calibri"/>
              <a:cs typeface="Calibri"/>
              <a:sym typeface="Calibri"/>
            </a:endParaRPr>
          </a:p>
        </p:txBody>
      </p:sp>
      <p:sp>
        <p:nvSpPr>
          <p:cNvPr id="329" name="Google Shape;329;p5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p>
            <a:pPr indent="-190500" lvl="0" marL="342900" marR="0" rtl="0" algn="l">
              <a:lnSpc>
                <a:spcPct val="100000"/>
              </a:lnSpc>
              <a:spcBef>
                <a:spcPts val="0"/>
              </a:spcBef>
              <a:spcAft>
                <a:spcPts val="0"/>
              </a:spcAft>
              <a:buClr>
                <a:schemeClr val="dk1"/>
              </a:buClr>
              <a:buSzPts val="3000"/>
              <a:buFont typeface="Arial"/>
              <a:buChar char="•"/>
            </a:pPr>
            <a:r>
              <a:rPr b="0" i="0" lang="en-US" sz="4800" u="none" cap="none" strike="noStrike">
                <a:solidFill>
                  <a:schemeClr val="dk1"/>
                </a:solidFill>
                <a:latin typeface="Calibri"/>
                <a:ea typeface="Calibri"/>
                <a:cs typeface="Calibri"/>
                <a:sym typeface="Calibri"/>
              </a:rPr>
              <a:t>Daily</a:t>
            </a:r>
            <a:r>
              <a:rPr b="0" i="0" lang="en-US" sz="3000" u="none" cap="none" strike="noStrike">
                <a:solidFill>
                  <a:schemeClr val="dk1"/>
                </a:solidFill>
                <a:latin typeface="Calibri"/>
                <a:ea typeface="Calibri"/>
                <a:cs typeface="Calibri"/>
                <a:sym typeface="Calibri"/>
              </a:rPr>
              <a:t>:</a:t>
            </a:r>
            <a:endParaRPr sz="3000"/>
          </a:p>
          <a:p>
            <a:pPr indent="-190500" lvl="1" marL="742950" marR="0" rtl="0" algn="l">
              <a:lnSpc>
                <a:spcPct val="100000"/>
              </a:lnSpc>
              <a:spcBef>
                <a:spcPts val="56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Pencil</a:t>
            </a:r>
            <a:endParaRPr sz="3000"/>
          </a:p>
          <a:p>
            <a:pPr indent="-190500" lvl="1" marL="742950" marR="0" rtl="0" algn="l">
              <a:lnSpc>
                <a:spcPct val="100000"/>
              </a:lnSpc>
              <a:spcBef>
                <a:spcPts val="56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Composition Notebook</a:t>
            </a:r>
            <a:endParaRPr sz="3000"/>
          </a:p>
          <a:p>
            <a:pPr indent="-190500" lvl="1" marL="742950" marR="0" rtl="0" algn="l">
              <a:lnSpc>
                <a:spcPct val="100000"/>
              </a:lnSpc>
              <a:spcBef>
                <a:spcPts val="56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3 Ring Binder</a:t>
            </a:r>
            <a:endParaRPr sz="3000"/>
          </a:p>
          <a:p>
            <a:pPr indent="-190500" lvl="2" marL="1143000" marR="0" rtl="0" algn="l">
              <a:lnSpc>
                <a:spcPct val="100000"/>
              </a:lnSpc>
              <a:spcBef>
                <a:spcPts val="48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Calendar</a:t>
            </a:r>
            <a:endParaRPr sz="3000"/>
          </a:p>
          <a:p>
            <a:pPr indent="-190500" lvl="2" marL="1143000" marR="0" rtl="0" algn="l">
              <a:lnSpc>
                <a:spcPct val="100000"/>
              </a:lnSpc>
              <a:spcBef>
                <a:spcPts val="48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Warm-up and Closing</a:t>
            </a:r>
            <a:endParaRPr sz="3000"/>
          </a:p>
          <a:p>
            <a:pPr indent="-190500" lvl="1" marL="742950" marR="0" rtl="0" algn="l">
              <a:lnSpc>
                <a:spcPct val="100000"/>
              </a:lnSpc>
              <a:spcBef>
                <a:spcPts val="560"/>
              </a:spcBef>
              <a:spcAft>
                <a:spcPts val="0"/>
              </a:spcAft>
              <a:buClr>
                <a:schemeClr val="dk1"/>
              </a:buClr>
              <a:buSzPts val="3000"/>
              <a:buFont typeface="Arial"/>
              <a:buChar char="–"/>
            </a:pPr>
            <a:r>
              <a:rPr b="0" i="0" lang="en-US" sz="3000" u="none" cap="none" strike="noStrike">
                <a:solidFill>
                  <a:schemeClr val="dk1"/>
                </a:solidFill>
                <a:latin typeface="Calibri"/>
                <a:ea typeface="Calibri"/>
                <a:cs typeface="Calibri"/>
                <a:sym typeface="Calibri"/>
              </a:rPr>
              <a:t>Brain!!</a:t>
            </a:r>
            <a:endParaRPr b="0" i="0" sz="3000" u="none" cap="none" strike="noStrike">
              <a:solidFill>
                <a:schemeClr val="dk1"/>
              </a:solidFill>
              <a:latin typeface="Calibri"/>
              <a:ea typeface="Calibri"/>
              <a:cs typeface="Calibri"/>
              <a:sym typeface="Calibri"/>
            </a:endParaRPr>
          </a:p>
        </p:txBody>
      </p:sp>
      <p:pic>
        <p:nvPicPr>
          <p:cNvPr id="330" name="Google Shape;330;p51"/>
          <p:cNvPicPr preferRelativeResize="0"/>
          <p:nvPr/>
        </p:nvPicPr>
        <p:blipFill>
          <a:blip r:embed="rId3">
            <a:alphaModFix/>
          </a:blip>
          <a:stretch>
            <a:fillRect/>
          </a:stretch>
        </p:blipFill>
        <p:spPr>
          <a:xfrm>
            <a:off x="5658300" y="2022725"/>
            <a:ext cx="3485699" cy="39173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87"/>
          <p:cNvPicPr preferRelativeResize="0"/>
          <p:nvPr/>
        </p:nvPicPr>
        <p:blipFill>
          <a:blip r:embed="rId3">
            <a:alphaModFix/>
          </a:blip>
          <a:stretch>
            <a:fillRect/>
          </a:stretch>
        </p:blipFill>
        <p:spPr>
          <a:xfrm>
            <a:off x="152400" y="152400"/>
            <a:ext cx="8940800" cy="6705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88"/>
          <p:cNvSpPr/>
          <p:nvPr/>
        </p:nvSpPr>
        <p:spPr>
          <a:xfrm>
            <a:off x="304800" y="838200"/>
            <a:ext cx="5269345" cy="35394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Nunito"/>
              <a:buNone/>
            </a:pPr>
            <a:r>
              <a:rPr b="1" i="0" lang="en-US" sz="3200" u="none" cap="none" strike="noStrike">
                <a:solidFill>
                  <a:srgbClr val="000000"/>
                </a:solidFill>
                <a:latin typeface="Nunito"/>
                <a:ea typeface="Nunito"/>
                <a:cs typeface="Nunito"/>
                <a:sym typeface="Nunito"/>
              </a:rPr>
              <a:t>Problem: </a:t>
            </a:r>
            <a:endParaRPr b="1" i="0" sz="32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3200"/>
              <a:buFont typeface="Nunito"/>
              <a:buNone/>
            </a:pPr>
            <a:r>
              <a:rPr b="1" i="0" lang="en-US" sz="3200" u="none" cap="none" strike="noStrike">
                <a:solidFill>
                  <a:srgbClr val="000000"/>
                </a:solidFill>
                <a:latin typeface="Nunito"/>
                <a:ea typeface="Nunito"/>
                <a:cs typeface="Nunito"/>
                <a:sym typeface="Nunito"/>
              </a:rPr>
              <a:t>How can you and your partner save Fred using only 4 paper clips? You may not touch Fred, the boat, or the life preserver directly with your hands! </a:t>
            </a:r>
            <a:endParaRPr/>
          </a:p>
        </p:txBody>
      </p:sp>
      <p:sp>
        <p:nvSpPr>
          <p:cNvPr id="617" name="Google Shape;617;p88"/>
          <p:cNvSpPr/>
          <p:nvPr/>
        </p:nvSpPr>
        <p:spPr>
          <a:xfrm>
            <a:off x="5888182" y="1191494"/>
            <a:ext cx="3043382" cy="23083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Nunito"/>
              <a:buNone/>
            </a:pPr>
            <a:r>
              <a:rPr b="1" i="0" lang="en-US" sz="2400" u="none" cap="none" strike="noStrike">
                <a:solidFill>
                  <a:srgbClr val="000000"/>
                </a:solidFill>
                <a:latin typeface="Nunito"/>
                <a:ea typeface="Nunito"/>
                <a:cs typeface="Nunito"/>
                <a:sym typeface="Nunito"/>
              </a:rPr>
              <a:t>Materials: </a:t>
            </a:r>
            <a:endParaRPr b="1" i="0" sz="2400" u="none" cap="none" strike="noStrike">
              <a:solidFill>
                <a:srgbClr val="000000"/>
              </a:solidFill>
              <a:latin typeface="Nunito"/>
              <a:ea typeface="Nunito"/>
              <a:cs typeface="Nunito"/>
              <a:sym typeface="Nunito"/>
            </a:endParaRPr>
          </a:p>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Nunito"/>
                <a:ea typeface="Nunito"/>
                <a:cs typeface="Nunito"/>
                <a:sym typeface="Nunito"/>
              </a:rPr>
              <a:t>Gummy Worm</a:t>
            </a:r>
            <a:endParaRPr/>
          </a:p>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Nunito"/>
                <a:ea typeface="Nunito"/>
                <a:cs typeface="Nunito"/>
                <a:sym typeface="Nunito"/>
              </a:rPr>
              <a:t>Gummy life preserver </a:t>
            </a:r>
            <a:endParaRPr b="1" i="0" sz="2400" u="none" cap="none" strike="noStrike">
              <a:solidFill>
                <a:srgbClr val="000000"/>
              </a:solidFill>
              <a:latin typeface="Nunito"/>
              <a:ea typeface="Nunito"/>
              <a:cs typeface="Nunito"/>
              <a:sym typeface="Nunito"/>
            </a:endParaRPr>
          </a:p>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Nunito"/>
                <a:ea typeface="Nunito"/>
                <a:cs typeface="Nunito"/>
                <a:sym typeface="Nunito"/>
              </a:rPr>
              <a:t>1 plastic cup</a:t>
            </a:r>
            <a:endParaRPr/>
          </a:p>
          <a:p>
            <a:pPr indent="-342900" lvl="0" marL="34290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Nunito"/>
                <a:ea typeface="Nunito"/>
                <a:cs typeface="Nunito"/>
                <a:sym typeface="Nunito"/>
              </a:rPr>
              <a:t>4 Paper Clips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9"/>
          <p:cNvSpPr txBox="1"/>
          <p:nvPr>
            <p:ph type="title"/>
          </p:nvPr>
        </p:nvSpPr>
        <p:spPr>
          <a:xfrm>
            <a:off x="381000" y="206628"/>
            <a:ext cx="8229600" cy="3845859"/>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3200"/>
              <a:buFont typeface="Calibri"/>
              <a:buNone/>
            </a:pPr>
            <a:r>
              <a:rPr b="1" i="0" lang="en-US" sz="3200" u="sng" cap="none" strike="noStrike">
                <a:solidFill>
                  <a:schemeClr val="dk1"/>
                </a:solidFill>
                <a:latin typeface="Nunito"/>
                <a:ea typeface="Nunito"/>
                <a:cs typeface="Nunito"/>
                <a:sym typeface="Nunito"/>
              </a:rPr>
              <a:t>Procedure: </a:t>
            </a:r>
            <a:br>
              <a:rPr b="1" i="0" lang="en-US" sz="2800" u="none" cap="none" strike="noStrike">
                <a:solidFill>
                  <a:schemeClr val="dk1"/>
                </a:solidFill>
                <a:latin typeface="Nunito"/>
                <a:ea typeface="Nunito"/>
                <a:cs typeface="Nunito"/>
                <a:sym typeface="Nunito"/>
              </a:rPr>
            </a:br>
            <a:r>
              <a:rPr b="1" i="0" lang="en-US" sz="2400" u="none" cap="none" strike="noStrike">
                <a:solidFill>
                  <a:schemeClr val="dk1"/>
                </a:solidFill>
                <a:latin typeface="Nunito"/>
                <a:ea typeface="Nunito"/>
                <a:cs typeface="Nunito"/>
                <a:sym typeface="Nunito"/>
              </a:rPr>
              <a:t>1.  Fred may not fall into the “sea” (onto the table); if he does, Fred “drowns.”</a:t>
            </a:r>
            <a:br>
              <a:rPr b="1" i="0" lang="en-US" sz="2400" u="none" cap="none" strike="noStrike">
                <a:solidFill>
                  <a:schemeClr val="dk1"/>
                </a:solidFill>
                <a:latin typeface="Nunito"/>
                <a:ea typeface="Nunito"/>
                <a:cs typeface="Nunito"/>
                <a:sym typeface="Nunito"/>
              </a:rPr>
            </a:br>
            <a:br>
              <a:rPr b="1" i="0" lang="en-US" sz="2400" u="none" cap="none" strike="noStrike">
                <a:solidFill>
                  <a:schemeClr val="dk1"/>
                </a:solidFill>
                <a:latin typeface="Nunito"/>
                <a:ea typeface="Nunito"/>
                <a:cs typeface="Nunito"/>
                <a:sym typeface="Nunito"/>
              </a:rPr>
            </a:br>
            <a:r>
              <a:rPr b="1" i="0" lang="en-US" sz="2400" u="none" cap="none" strike="noStrike">
                <a:solidFill>
                  <a:schemeClr val="dk1"/>
                </a:solidFill>
                <a:latin typeface="Nunito"/>
                <a:ea typeface="Nunito"/>
                <a:cs typeface="Nunito"/>
                <a:sym typeface="Nunito"/>
              </a:rPr>
              <a:t>2.  You may not </a:t>
            </a:r>
            <a:r>
              <a:rPr b="1" i="0" lang="en-US" sz="2400" u="none" cap="none" strike="noStrike">
                <a:solidFill>
                  <a:srgbClr val="FF0000"/>
                </a:solidFill>
                <a:latin typeface="Nunito"/>
                <a:ea typeface="Nunito"/>
                <a:cs typeface="Nunito"/>
                <a:sym typeface="Nunito"/>
              </a:rPr>
              <a:t>injure</a:t>
            </a:r>
            <a:r>
              <a:rPr b="1" i="0" lang="en-US" sz="2400" u="none" cap="none" strike="noStrike">
                <a:solidFill>
                  <a:schemeClr val="dk1"/>
                </a:solidFill>
                <a:latin typeface="Nunito"/>
                <a:ea typeface="Nunito"/>
                <a:cs typeface="Nunito"/>
                <a:sym typeface="Nunito"/>
              </a:rPr>
              <a:t> him in any way.</a:t>
            </a:r>
            <a:br>
              <a:rPr b="1" i="0" lang="en-US" sz="2400" u="none" cap="none" strike="noStrike">
                <a:solidFill>
                  <a:schemeClr val="dk1"/>
                </a:solidFill>
                <a:latin typeface="Nunito"/>
                <a:ea typeface="Nunito"/>
                <a:cs typeface="Nunito"/>
                <a:sym typeface="Nunito"/>
              </a:rPr>
            </a:br>
            <a:br>
              <a:rPr b="1" i="0" lang="en-US" sz="2400" u="none" cap="none" strike="noStrike">
                <a:solidFill>
                  <a:schemeClr val="dk1"/>
                </a:solidFill>
                <a:latin typeface="Nunito"/>
                <a:ea typeface="Nunito"/>
                <a:cs typeface="Nunito"/>
                <a:sym typeface="Nunito"/>
              </a:rPr>
            </a:br>
            <a:r>
              <a:rPr b="1" i="0" lang="en-US" sz="2400" u="none" cap="none" strike="noStrike">
                <a:solidFill>
                  <a:schemeClr val="dk1"/>
                </a:solidFill>
                <a:latin typeface="Nunito"/>
                <a:ea typeface="Nunito"/>
                <a:cs typeface="Nunito"/>
                <a:sym typeface="Nunito"/>
              </a:rPr>
              <a:t>3.  You may use only the four paper clips to move Fred, the boat, and the life preserver.  You may not touch anything except the paper clips.</a:t>
            </a:r>
            <a:br>
              <a:rPr b="1" i="0" lang="en-US" sz="2800" u="none" cap="none" strike="noStrike">
                <a:solidFill>
                  <a:schemeClr val="dk1"/>
                </a:solidFill>
                <a:latin typeface="Nunito"/>
                <a:ea typeface="Nunito"/>
                <a:cs typeface="Nunito"/>
                <a:sym typeface="Nunito"/>
              </a:rPr>
            </a:br>
            <a:br>
              <a:rPr b="1" i="0" lang="en-US" sz="2800" u="none" cap="none" strike="noStrike">
                <a:solidFill>
                  <a:schemeClr val="dk1"/>
                </a:solidFill>
                <a:latin typeface="Nunito"/>
                <a:ea typeface="Nunito"/>
                <a:cs typeface="Nunito"/>
                <a:sym typeface="Nunito"/>
              </a:rPr>
            </a:br>
            <a:endParaRPr b="1" i="0" sz="2000" u="none" cap="none" strike="noStrike">
              <a:solidFill>
                <a:schemeClr val="dk1"/>
              </a:solidFill>
              <a:latin typeface="Nunito"/>
              <a:ea typeface="Nunito"/>
              <a:cs typeface="Nunito"/>
              <a:sym typeface="Nunito"/>
            </a:endParaRPr>
          </a:p>
        </p:txBody>
      </p:sp>
      <p:pic>
        <p:nvPicPr>
          <p:cNvPr id="623" name="Google Shape;623;p89"/>
          <p:cNvPicPr preferRelativeResize="0"/>
          <p:nvPr/>
        </p:nvPicPr>
        <p:blipFill rotWithShape="1">
          <a:blip r:embed="rId3">
            <a:alphaModFix/>
          </a:blip>
          <a:srcRect b="0" l="0" r="0" t="0"/>
          <a:stretch/>
        </p:blipFill>
        <p:spPr>
          <a:xfrm>
            <a:off x="2743200" y="4025191"/>
            <a:ext cx="3873782" cy="2832810"/>
          </a:xfrm>
          <a:prstGeom prst="rect">
            <a:avLst/>
          </a:prstGeom>
          <a:noFill/>
          <a:ln>
            <a:noFill/>
          </a:ln>
        </p:spPr>
      </p:pic>
      <p:sp>
        <p:nvSpPr>
          <p:cNvPr id="624" name="Google Shape;624;p89"/>
          <p:cNvSpPr txBox="1"/>
          <p:nvPr/>
        </p:nvSpPr>
        <p:spPr>
          <a:xfrm>
            <a:off x="5257800" y="4614802"/>
            <a:ext cx="1219200" cy="27699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Capsule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90"/>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1" name="Google Shape;631;p90"/>
          <p:cNvPicPr preferRelativeResize="0"/>
          <p:nvPr/>
        </p:nvPicPr>
        <p:blipFill>
          <a:blip r:embed="rId3">
            <a:alphaModFix/>
          </a:blip>
          <a:stretch>
            <a:fillRect/>
          </a:stretch>
        </p:blipFill>
        <p:spPr>
          <a:xfrm>
            <a:off x="0" y="-12"/>
            <a:ext cx="9144000"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1"/>
          <p:cNvSpPr txBox="1"/>
          <p:nvPr>
            <p:ph type="title"/>
          </p:nvPr>
        </p:nvSpPr>
        <p:spPr>
          <a:xfrm>
            <a:off x="5595800" y="274625"/>
            <a:ext cx="30909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Warm-up and agenda</a:t>
            </a:r>
            <a:endParaRPr/>
          </a:p>
        </p:txBody>
      </p:sp>
      <p:sp>
        <p:nvSpPr>
          <p:cNvPr id="638" name="Google Shape;638;p91"/>
          <p:cNvSpPr txBox="1"/>
          <p:nvPr>
            <p:ph idx="1" type="body"/>
          </p:nvPr>
        </p:nvSpPr>
        <p:spPr>
          <a:xfrm>
            <a:off x="5974425" y="2007425"/>
            <a:ext cx="29439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t>In your AVID Binder, please copy today’s agenda:</a:t>
            </a:r>
            <a:endParaRPr/>
          </a:p>
        </p:txBody>
      </p:sp>
      <p:pic>
        <p:nvPicPr>
          <p:cNvPr id="639" name="Google Shape;639;p91"/>
          <p:cNvPicPr preferRelativeResize="0"/>
          <p:nvPr/>
        </p:nvPicPr>
        <p:blipFill>
          <a:blip r:embed="rId3">
            <a:alphaModFix/>
          </a:blip>
          <a:stretch>
            <a:fillRect/>
          </a:stretch>
        </p:blipFill>
        <p:spPr>
          <a:xfrm>
            <a:off x="112275" y="-1702800"/>
            <a:ext cx="5143500" cy="7573274"/>
          </a:xfrm>
          <a:prstGeom prst="rect">
            <a:avLst/>
          </a:prstGeom>
          <a:noFill/>
          <a:ln>
            <a:noFill/>
          </a:ln>
        </p:spPr>
      </p:pic>
      <p:sp>
        <p:nvSpPr>
          <p:cNvPr id="640" name="Google Shape;640;p91"/>
          <p:cNvSpPr txBox="1"/>
          <p:nvPr/>
        </p:nvSpPr>
        <p:spPr>
          <a:xfrm>
            <a:off x="2217400" y="3489825"/>
            <a:ext cx="277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Calibri"/>
                <a:ea typeface="Calibri"/>
                <a:cs typeface="Calibri"/>
                <a:sym typeface="Calibri"/>
              </a:rPr>
              <a:t>Safety Quiz</a:t>
            </a:r>
            <a:endParaRPr b="1" sz="24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92"/>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7" name="Google Shape;647;p9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descr="The 4th grade students used the scientific process to save Fred!" id="648" name="Google Shape;648;p92" title="4th Graders Save Fred, the worm!">
            <a:hlinkClick r:id="rId3"/>
          </p:cNvPr>
          <p:cNvPicPr preferRelativeResize="0"/>
          <p:nvPr/>
        </p:nvPicPr>
        <p:blipFill>
          <a:blip r:embed="rId4">
            <a:alphaModFix/>
          </a:blip>
          <a:stretch>
            <a:fillRect/>
          </a:stretch>
        </p:blipFill>
        <p:spPr>
          <a:xfrm>
            <a:off x="227650" y="180100"/>
            <a:ext cx="8613826" cy="6460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93"/>
          <p:cNvPicPr preferRelativeResize="0"/>
          <p:nvPr/>
        </p:nvPicPr>
        <p:blipFill>
          <a:blip r:embed="rId3">
            <a:alphaModFix/>
          </a:blip>
          <a:stretch>
            <a:fillRect/>
          </a:stretch>
        </p:blipFill>
        <p:spPr>
          <a:xfrm flipH="1">
            <a:off x="-399700" y="0"/>
            <a:ext cx="111495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94"/>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1" name="Google Shape;661;p94"/>
          <p:cNvPicPr preferRelativeResize="0"/>
          <p:nvPr/>
        </p:nvPicPr>
        <p:blipFill>
          <a:blip r:embed="rId3">
            <a:alphaModFix/>
          </a:blip>
          <a:stretch>
            <a:fillRect/>
          </a:stretch>
        </p:blipFill>
        <p:spPr>
          <a:xfrm>
            <a:off x="67813" y="-1413987"/>
            <a:ext cx="9008366" cy="6756275"/>
          </a:xfrm>
          <a:prstGeom prst="rect">
            <a:avLst/>
          </a:prstGeom>
          <a:noFill/>
          <a:ln>
            <a:noFill/>
          </a:ln>
        </p:spPr>
      </p:pic>
      <p:sp>
        <p:nvSpPr>
          <p:cNvPr id="662" name="Google Shape;662;p94"/>
          <p:cNvSpPr txBox="1"/>
          <p:nvPr/>
        </p:nvSpPr>
        <p:spPr>
          <a:xfrm>
            <a:off x="7988400" y="6123850"/>
            <a:ext cx="857100" cy="5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latin typeface="Calibri"/>
                <a:ea typeface="Calibri"/>
                <a:cs typeface="Calibri"/>
                <a:sym typeface="Calibri"/>
              </a:rPr>
              <a:t>4</a:t>
            </a:r>
            <a:endParaRPr sz="30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95"/>
          <p:cNvSpPr txBox="1"/>
          <p:nvPr>
            <p:ph type="title"/>
          </p:nvPr>
        </p:nvSpPr>
        <p:spPr>
          <a:xfrm>
            <a:off x="367675" y="-834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TOC</a:t>
            </a:r>
            <a:endParaRPr/>
          </a:p>
        </p:txBody>
      </p:sp>
      <p:graphicFrame>
        <p:nvGraphicFramePr>
          <p:cNvPr id="669" name="Google Shape;669;p95"/>
          <p:cNvGraphicFramePr/>
          <p:nvPr/>
        </p:nvGraphicFramePr>
        <p:xfrm>
          <a:off x="213863" y="862550"/>
          <a:ext cx="3000000" cy="3000000"/>
        </p:xfrm>
        <a:graphic>
          <a:graphicData uri="http://schemas.openxmlformats.org/drawingml/2006/table">
            <a:tbl>
              <a:tblPr>
                <a:noFill/>
                <a:tableStyleId>{103C8E9F-31CA-4CE4-976E-87C190A127BD}</a:tableStyleId>
              </a:tblPr>
              <a:tblGrid>
                <a:gridCol w="1114825"/>
                <a:gridCol w="6164325"/>
                <a:gridCol w="1437125"/>
              </a:tblGrid>
              <a:tr h="472250">
                <a:tc>
                  <a:txBody>
                    <a:bodyPr/>
                    <a:lstStyle/>
                    <a:p>
                      <a:pPr indent="0" lvl="0" marL="0" rtl="0" algn="ctr">
                        <a:spcBef>
                          <a:spcPts val="0"/>
                        </a:spcBef>
                        <a:spcAft>
                          <a:spcPts val="0"/>
                        </a:spcAft>
                        <a:buNone/>
                      </a:pPr>
                      <a:r>
                        <a:rPr lang="en-US" sz="2400">
                          <a:latin typeface="Merriweather"/>
                          <a:ea typeface="Merriweather"/>
                          <a:cs typeface="Merriweather"/>
                          <a:sym typeface="Merriweather"/>
                        </a:rPr>
                        <a:t>Date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Title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Pg #</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Left Side: Student Work</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0</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Right Side: Science Notes</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1</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solidFill>
                            <a:schemeClr val="dk1"/>
                          </a:solidFill>
                          <a:latin typeface="Merriweather"/>
                          <a:ea typeface="Merriweather"/>
                          <a:cs typeface="Merriweather"/>
                          <a:sym typeface="Merriweather"/>
                        </a:rPr>
                        <a:t>What I know about lab safety</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2</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Lab safety 1 pager</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3</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Saving Fred</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8/26</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Tools 1 pager</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96"/>
          <p:cNvSpPr txBox="1"/>
          <p:nvPr>
            <p:ph type="title"/>
          </p:nvPr>
        </p:nvSpPr>
        <p:spPr>
          <a:xfrm>
            <a:off x="5595800" y="274625"/>
            <a:ext cx="30909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Warm-up and agenda</a:t>
            </a:r>
            <a:endParaRPr/>
          </a:p>
        </p:txBody>
      </p:sp>
      <p:sp>
        <p:nvSpPr>
          <p:cNvPr id="676" name="Google Shape;676;p96"/>
          <p:cNvSpPr txBox="1"/>
          <p:nvPr>
            <p:ph idx="1" type="body"/>
          </p:nvPr>
        </p:nvSpPr>
        <p:spPr>
          <a:xfrm>
            <a:off x="5974425" y="2007425"/>
            <a:ext cx="29439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rPr lang="en-US"/>
              <a:t>In your AVID Binder, please copy today’s agenda:</a:t>
            </a:r>
            <a:endParaRPr/>
          </a:p>
        </p:txBody>
      </p:sp>
      <p:pic>
        <p:nvPicPr>
          <p:cNvPr id="677" name="Google Shape;677;p96"/>
          <p:cNvPicPr preferRelativeResize="0"/>
          <p:nvPr/>
        </p:nvPicPr>
        <p:blipFill>
          <a:blip r:embed="rId3">
            <a:alphaModFix/>
          </a:blip>
          <a:stretch>
            <a:fillRect/>
          </a:stretch>
        </p:blipFill>
        <p:spPr>
          <a:xfrm>
            <a:off x="112275" y="-1702800"/>
            <a:ext cx="5143500" cy="7573274"/>
          </a:xfrm>
          <a:prstGeom prst="rect">
            <a:avLst/>
          </a:prstGeom>
          <a:noFill/>
          <a:ln>
            <a:noFill/>
          </a:ln>
        </p:spPr>
      </p:pic>
      <p:sp>
        <p:nvSpPr>
          <p:cNvPr id="678" name="Google Shape;678;p96"/>
          <p:cNvSpPr txBox="1"/>
          <p:nvPr/>
        </p:nvSpPr>
        <p:spPr>
          <a:xfrm>
            <a:off x="2217400" y="3489825"/>
            <a:ext cx="277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Calibri"/>
                <a:ea typeface="Calibri"/>
                <a:cs typeface="Calibri"/>
                <a:sym typeface="Calibri"/>
              </a:rPr>
              <a:t>Safety Quiz</a:t>
            </a:r>
            <a:endParaRPr b="1" sz="2400">
              <a:latin typeface="Calibri"/>
              <a:ea typeface="Calibri"/>
              <a:cs typeface="Calibri"/>
              <a:sym typeface="Calibri"/>
            </a:endParaRPr>
          </a:p>
        </p:txBody>
      </p:sp>
      <p:sp>
        <p:nvSpPr>
          <p:cNvPr id="679" name="Google Shape;679;p96"/>
          <p:cNvSpPr txBox="1"/>
          <p:nvPr/>
        </p:nvSpPr>
        <p:spPr>
          <a:xfrm>
            <a:off x="2126525" y="5017550"/>
            <a:ext cx="277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latin typeface="Calibri"/>
                <a:ea typeface="Calibri"/>
                <a:cs typeface="Calibri"/>
                <a:sym typeface="Calibri"/>
              </a:rPr>
              <a:t>Tools 1 pager</a:t>
            </a:r>
            <a:endParaRPr b="1" sz="24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2"/>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7" name="Google Shape;337;p5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38" name="Google Shape;338;p52"/>
          <p:cNvPicPr preferRelativeResize="0"/>
          <p:nvPr/>
        </p:nvPicPr>
        <p:blipFill>
          <a:blip r:embed="rId3">
            <a:alphaModFix/>
          </a:blip>
          <a:stretch>
            <a:fillRect/>
          </a:stretch>
        </p:blipFill>
        <p:spPr>
          <a:xfrm>
            <a:off x="0" y="0"/>
            <a:ext cx="9024625" cy="67684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pic>
        <p:nvPicPr>
          <p:cNvPr id="685" name="Google Shape;685;p97"/>
          <p:cNvPicPr preferRelativeResize="0"/>
          <p:nvPr/>
        </p:nvPicPr>
        <p:blipFill>
          <a:blip r:embed="rId3">
            <a:alphaModFix/>
          </a:blip>
          <a:stretch>
            <a:fillRect/>
          </a:stretch>
        </p:blipFill>
        <p:spPr>
          <a:xfrm>
            <a:off x="152400" y="152400"/>
            <a:ext cx="8991600" cy="6743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98"/>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2" name="Google Shape;692;p9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693" name="Google Shape;693;p98"/>
          <p:cNvPicPr preferRelativeResize="0"/>
          <p:nvPr/>
        </p:nvPicPr>
        <p:blipFill>
          <a:blip r:embed="rId3">
            <a:alphaModFix/>
          </a:blip>
          <a:stretch>
            <a:fillRect/>
          </a:stretch>
        </p:blipFill>
        <p:spPr>
          <a:xfrm rot="-5400000">
            <a:off x="1143000" y="-1142998"/>
            <a:ext cx="6857998" cy="91439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Black"/>
              <a:buNone/>
            </a:pPr>
            <a:r>
              <a:rPr b="0" i="0" lang="en-US" sz="3600" u="none" cap="none" strike="noStrike">
                <a:solidFill>
                  <a:schemeClr val="dk1"/>
                </a:solidFill>
                <a:latin typeface="Arial Black"/>
                <a:ea typeface="Arial Black"/>
                <a:cs typeface="Arial Black"/>
                <a:sym typeface="Arial Black"/>
              </a:rPr>
              <a:t>Reading a Triple Beam Balance</a:t>
            </a:r>
            <a:endParaRPr b="0" i="0" sz="3600" u="none" cap="none" strike="noStrike">
              <a:solidFill>
                <a:schemeClr val="dk1"/>
              </a:solidFill>
              <a:latin typeface="Arial Black"/>
              <a:ea typeface="Arial Black"/>
              <a:cs typeface="Arial Black"/>
              <a:sym typeface="Arial Black"/>
            </a:endParaRPr>
          </a:p>
        </p:txBody>
      </p:sp>
      <p:sp>
        <p:nvSpPr>
          <p:cNvPr id="699" name="Google Shape;699;p99"/>
          <p:cNvSpPr txBox="1"/>
          <p:nvPr>
            <p:ph idx="1" type="body"/>
          </p:nvPr>
        </p:nvSpPr>
        <p:spPr>
          <a:xfrm>
            <a:off x="1029656" y="4603012"/>
            <a:ext cx="7772870" cy="2568080"/>
          </a:xfrm>
          <a:prstGeom prst="rect">
            <a:avLst/>
          </a:prstGeom>
          <a:noFill/>
          <a:ln>
            <a:noFill/>
          </a:ln>
        </p:spPr>
        <p:txBody>
          <a:bodyPr anchorCtr="0" anchor="t" bIns="45700" lIns="91425" spcFirstLastPara="1" rIns="91425" wrap="square" tIns="45700">
            <a:noAutofit/>
          </a:bodyPr>
          <a:lstStyle/>
          <a:p>
            <a:pPr indent="-38100" lvl="0" marL="171450" marR="0" rtl="0" algn="l">
              <a:lnSpc>
                <a:spcPct val="90000"/>
              </a:lnSpc>
              <a:spcBef>
                <a:spcPts val="0"/>
              </a:spcBef>
              <a:spcAft>
                <a:spcPts val="0"/>
              </a:spcAft>
              <a:buClr>
                <a:schemeClr val="dk1"/>
              </a:buClr>
              <a:buSzPts val="2100"/>
              <a:buFont typeface="Arial"/>
              <a:buNone/>
            </a:pPr>
            <a:r>
              <a:t/>
            </a:r>
            <a:endParaRPr b="0" i="0" sz="2100" u="sng" cap="none" strike="noStrike">
              <a:solidFill>
                <a:schemeClr val="hlink"/>
              </a:solidFill>
              <a:latin typeface="Calibri"/>
              <a:ea typeface="Calibri"/>
              <a:cs typeface="Calibri"/>
              <a:sym typeface="Calibri"/>
              <a:hlinkClick r:id="rId3"/>
            </a:endParaRPr>
          </a:p>
          <a:p>
            <a:pPr indent="-38100" lvl="0" marL="171450" marR="0" rtl="0" algn="l">
              <a:lnSpc>
                <a:spcPct val="90000"/>
              </a:lnSpc>
              <a:spcBef>
                <a:spcPts val="750"/>
              </a:spcBef>
              <a:spcAft>
                <a:spcPts val="0"/>
              </a:spcAft>
              <a:buClr>
                <a:schemeClr val="dk1"/>
              </a:buClr>
              <a:buSzPts val="2100"/>
              <a:buFont typeface="Arial"/>
              <a:buNone/>
            </a:pPr>
            <a:r>
              <a:t/>
            </a:r>
            <a:endParaRPr b="0" i="0" sz="2100" u="sng" cap="none" strike="noStrike">
              <a:solidFill>
                <a:schemeClr val="hlink"/>
              </a:solidFill>
              <a:latin typeface="Calibri"/>
              <a:ea typeface="Calibri"/>
              <a:cs typeface="Calibri"/>
              <a:sym typeface="Calibri"/>
              <a:hlinkClick r:id="rId4"/>
            </a:endParaRPr>
          </a:p>
          <a:p>
            <a:pPr indent="-38100" lvl="0" marL="171450" marR="0" rtl="0" algn="l">
              <a:lnSpc>
                <a:spcPct val="90000"/>
              </a:lnSpc>
              <a:spcBef>
                <a:spcPts val="750"/>
              </a:spcBef>
              <a:spcAft>
                <a:spcPts val="0"/>
              </a:spcAft>
              <a:buClr>
                <a:schemeClr val="dk1"/>
              </a:buClr>
              <a:buSzPts val="2100"/>
              <a:buFont typeface="Arial"/>
              <a:buNone/>
            </a:pPr>
            <a:r>
              <a:t/>
            </a:r>
            <a:endParaRPr b="0" i="0" sz="2100" u="sng" cap="none" strike="noStrike">
              <a:solidFill>
                <a:schemeClr val="hlink"/>
              </a:solidFill>
              <a:latin typeface="Calibri"/>
              <a:ea typeface="Calibri"/>
              <a:cs typeface="Calibri"/>
              <a:sym typeface="Calibri"/>
              <a:hlinkClick r:id="rId5"/>
            </a:endParaRPr>
          </a:p>
          <a:p>
            <a:pPr indent="-38100" lvl="0" marL="171450" marR="0" rtl="0" algn="l">
              <a:lnSpc>
                <a:spcPct val="90000"/>
              </a:lnSpc>
              <a:spcBef>
                <a:spcPts val="750"/>
              </a:spcBef>
              <a:spcAft>
                <a:spcPts val="0"/>
              </a:spcAft>
              <a:buClr>
                <a:schemeClr val="dk1"/>
              </a:buClr>
              <a:buSzPts val="2100"/>
              <a:buFont typeface="Arial"/>
              <a:buNone/>
            </a:pPr>
            <a:r>
              <a:t/>
            </a:r>
            <a:endParaRPr b="0" i="0" sz="2100" u="sng" cap="none" strike="noStrike">
              <a:solidFill>
                <a:schemeClr val="hlink"/>
              </a:solidFill>
              <a:latin typeface="Calibri"/>
              <a:ea typeface="Calibri"/>
              <a:cs typeface="Calibri"/>
              <a:sym typeface="Calibri"/>
              <a:hlinkClick r:id="rId6"/>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sng" cap="none" strike="noStrike">
                <a:solidFill>
                  <a:schemeClr val="hlink"/>
                </a:solidFill>
                <a:latin typeface="Calibri"/>
                <a:ea typeface="Calibri"/>
                <a:cs typeface="Calibri"/>
                <a:sym typeface="Calibri"/>
                <a:hlinkClick r:id="rId7"/>
              </a:rPr>
              <a:t>https://www.youtube.com/watch?v=FfuBO3-K8AQ</a:t>
            </a:r>
            <a:r>
              <a:rPr b="0" i="0" lang="en-US" sz="2000" u="none" cap="none" strike="noStrike">
                <a:solidFill>
                  <a:schemeClr val="dk1"/>
                </a:solidFill>
                <a:latin typeface="Calibri"/>
                <a:ea typeface="Calibri"/>
                <a:cs typeface="Calibri"/>
                <a:sym typeface="Calibri"/>
              </a:rPr>
              <a:t> </a:t>
            </a:r>
            <a:endParaRPr b="0" i="0" sz="2000" u="none" cap="none" strike="noStrike">
              <a:solidFill>
                <a:schemeClr val="dk1"/>
              </a:solidFill>
              <a:latin typeface="Calibri"/>
              <a:ea typeface="Calibri"/>
              <a:cs typeface="Calibri"/>
              <a:sym typeface="Calibri"/>
            </a:endParaRPr>
          </a:p>
        </p:txBody>
      </p:sp>
      <p:pic>
        <p:nvPicPr>
          <p:cNvPr descr="Image result for triple beam balance" id="700" name="Google Shape;700;p99"/>
          <p:cNvPicPr preferRelativeResize="0"/>
          <p:nvPr/>
        </p:nvPicPr>
        <p:blipFill rotWithShape="1">
          <a:blip r:embed="rId8">
            <a:alphaModFix/>
          </a:blip>
          <a:srcRect b="0" l="0" r="0" t="0"/>
          <a:stretch/>
        </p:blipFill>
        <p:spPr>
          <a:xfrm>
            <a:off x="421340" y="2175508"/>
            <a:ext cx="4167387" cy="2427504"/>
          </a:xfrm>
          <a:prstGeom prst="rect">
            <a:avLst/>
          </a:prstGeom>
          <a:noFill/>
          <a:ln>
            <a:noFill/>
          </a:ln>
        </p:spPr>
      </p:pic>
      <p:pic>
        <p:nvPicPr>
          <p:cNvPr descr="Image result for triple beam balance" id="701" name="Google Shape;701;p99"/>
          <p:cNvPicPr preferRelativeResize="0"/>
          <p:nvPr/>
        </p:nvPicPr>
        <p:blipFill rotWithShape="1">
          <a:blip r:embed="rId9">
            <a:alphaModFix/>
          </a:blip>
          <a:srcRect b="0" l="0" r="0" t="0"/>
          <a:stretch/>
        </p:blipFill>
        <p:spPr>
          <a:xfrm>
            <a:off x="4991385" y="1942971"/>
            <a:ext cx="3632962" cy="286284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100"/>
          <p:cNvSpPr txBox="1"/>
          <p:nvPr>
            <p:ph type="title"/>
          </p:nvPr>
        </p:nvSpPr>
        <p:spPr>
          <a:xfrm>
            <a:off x="628650" y="365126"/>
            <a:ext cx="788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100"/>
          <p:cNvSpPr txBox="1"/>
          <p:nvPr>
            <p:ph idx="1" type="body"/>
          </p:nvPr>
        </p:nvSpPr>
        <p:spPr>
          <a:xfrm>
            <a:off x="685330" y="2367093"/>
            <a:ext cx="7773000" cy="34242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descr="Learning to use a triple beam balance for science class." id="709" name="Google Shape;709;p100" title="Using A Triple Beam Balance">
            <a:hlinkClick r:id="rId3"/>
          </p:cNvPr>
          <p:cNvPicPr preferRelativeResize="0"/>
          <p:nvPr/>
        </p:nvPicPr>
        <p:blipFill>
          <a:blip r:embed="rId4">
            <a:alphaModFix/>
          </a:blip>
          <a:stretch>
            <a:fillRect/>
          </a:stretch>
        </p:blipFill>
        <p:spPr>
          <a:xfrm>
            <a:off x="0" y="58475"/>
            <a:ext cx="9066034" cy="679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101"/>
          <p:cNvSpPr txBox="1"/>
          <p:nvPr>
            <p:ph type="title"/>
          </p:nvPr>
        </p:nvSpPr>
        <p:spPr>
          <a:xfrm>
            <a:off x="457200" y="1"/>
            <a:ext cx="8229600" cy="609599"/>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Read these triple beam balances</a:t>
            </a:r>
            <a:endParaRPr b="0" i="0" sz="4400" u="none" cap="none" strike="noStrike">
              <a:solidFill>
                <a:schemeClr val="dk1"/>
              </a:solidFill>
              <a:latin typeface="Calibri"/>
              <a:ea typeface="Calibri"/>
              <a:cs typeface="Calibri"/>
              <a:sym typeface="Calibri"/>
            </a:endParaRPr>
          </a:p>
        </p:txBody>
      </p:sp>
      <p:pic>
        <p:nvPicPr>
          <p:cNvPr id="715" name="Google Shape;715;p101"/>
          <p:cNvPicPr preferRelativeResize="0"/>
          <p:nvPr/>
        </p:nvPicPr>
        <p:blipFill rotWithShape="1">
          <a:blip r:embed="rId3">
            <a:alphaModFix/>
          </a:blip>
          <a:srcRect b="0" l="0" r="0" t="0"/>
          <a:stretch/>
        </p:blipFill>
        <p:spPr>
          <a:xfrm>
            <a:off x="-152400" y="609600"/>
            <a:ext cx="8991600" cy="646139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02"/>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2" name="Google Shape;722;p10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723" name="Google Shape;723;p102"/>
          <p:cNvPicPr preferRelativeResize="0"/>
          <p:nvPr/>
        </p:nvPicPr>
        <p:blipFill>
          <a:blip r:embed="rId3">
            <a:alphaModFix/>
          </a:blip>
          <a:stretch>
            <a:fillRect/>
          </a:stretch>
        </p:blipFill>
        <p:spPr>
          <a:xfrm>
            <a:off x="0" y="0"/>
            <a:ext cx="9144000" cy="650884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03"/>
          <p:cNvSpPr txBox="1"/>
          <p:nvPr>
            <p:ph type="title"/>
          </p:nvPr>
        </p:nvSpPr>
        <p:spPr>
          <a:xfrm>
            <a:off x="694857" y="857250"/>
            <a:ext cx="7773338" cy="1197133"/>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300"/>
              <a:buFont typeface="Calibri"/>
              <a:buNone/>
            </a:pPr>
            <a:r>
              <a:rPr b="0" i="0" lang="en-US" sz="3300" u="none" cap="none" strike="noStrike">
                <a:solidFill>
                  <a:schemeClr val="dk1"/>
                </a:solidFill>
                <a:latin typeface="Arial Black"/>
                <a:ea typeface="Arial Black"/>
                <a:cs typeface="Arial Black"/>
                <a:sym typeface="Arial Black"/>
              </a:rPr>
              <a:t>Reading a Graduated Cylinder</a:t>
            </a:r>
            <a:endParaRPr b="0" i="0" sz="3300" u="none" cap="none" strike="noStrike">
              <a:solidFill>
                <a:schemeClr val="dk1"/>
              </a:solidFill>
              <a:latin typeface="Arial Black"/>
              <a:ea typeface="Arial Black"/>
              <a:cs typeface="Arial Black"/>
              <a:sym typeface="Arial Black"/>
            </a:endParaRPr>
          </a:p>
        </p:txBody>
      </p:sp>
      <p:sp>
        <p:nvSpPr>
          <p:cNvPr id="729" name="Google Shape;729;p103"/>
          <p:cNvSpPr txBox="1"/>
          <p:nvPr>
            <p:ph idx="1" type="body"/>
          </p:nvPr>
        </p:nvSpPr>
        <p:spPr>
          <a:xfrm>
            <a:off x="2220632" y="5261564"/>
            <a:ext cx="4951693" cy="1301161"/>
          </a:xfrm>
          <a:prstGeom prst="rect">
            <a:avLst/>
          </a:prstGeom>
          <a:noFill/>
          <a:ln>
            <a:noFill/>
          </a:ln>
        </p:spPr>
        <p:txBody>
          <a:bodyPr anchorCtr="0" anchor="t" bIns="91425" lIns="91425" spcFirstLastPara="1" rIns="91425" wrap="square" tIns="91425">
            <a:noAutofit/>
          </a:bodyPr>
          <a:lstStyle/>
          <a:p>
            <a:pPr indent="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descr="Image result for graduated cylinder" id="730" name="Google Shape;730;p103"/>
          <p:cNvPicPr preferRelativeResize="0"/>
          <p:nvPr/>
        </p:nvPicPr>
        <p:blipFill rotWithShape="1">
          <a:blip r:embed="rId3">
            <a:alphaModFix/>
          </a:blip>
          <a:srcRect b="0" l="0" r="0" t="0"/>
          <a:stretch/>
        </p:blipFill>
        <p:spPr>
          <a:xfrm>
            <a:off x="171450" y="1985064"/>
            <a:ext cx="3021806" cy="3640730"/>
          </a:xfrm>
          <a:prstGeom prst="rect">
            <a:avLst/>
          </a:prstGeom>
          <a:noFill/>
          <a:ln>
            <a:noFill/>
          </a:ln>
        </p:spPr>
      </p:pic>
      <p:pic>
        <p:nvPicPr>
          <p:cNvPr descr="Image result for graduated cylinder" id="731" name="Google Shape;731;p103"/>
          <p:cNvPicPr preferRelativeResize="0"/>
          <p:nvPr/>
        </p:nvPicPr>
        <p:blipFill rotWithShape="1">
          <a:blip r:embed="rId4">
            <a:alphaModFix/>
          </a:blip>
          <a:srcRect b="0" l="0" r="0" t="0"/>
          <a:stretch/>
        </p:blipFill>
        <p:spPr>
          <a:xfrm>
            <a:off x="6136480" y="2349293"/>
            <a:ext cx="2912270" cy="2912270"/>
          </a:xfrm>
          <a:prstGeom prst="rect">
            <a:avLst/>
          </a:prstGeom>
          <a:noFill/>
          <a:ln>
            <a:noFill/>
          </a:ln>
        </p:spPr>
      </p:pic>
      <p:pic>
        <p:nvPicPr>
          <p:cNvPr descr="Image result for graduated cylinder" id="732" name="Google Shape;732;p103"/>
          <p:cNvPicPr preferRelativeResize="0"/>
          <p:nvPr/>
        </p:nvPicPr>
        <p:blipFill rotWithShape="1">
          <a:blip r:embed="rId5">
            <a:alphaModFix/>
          </a:blip>
          <a:srcRect b="0" l="0" r="0" t="0"/>
          <a:stretch/>
        </p:blipFill>
        <p:spPr>
          <a:xfrm>
            <a:off x="4108309" y="1985063"/>
            <a:ext cx="1349516" cy="343833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04"/>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9" name="Google Shape;739;p104"/>
          <p:cNvSpPr txBox="1"/>
          <p:nvPr>
            <p:ph idx="1" type="body"/>
          </p:nvPr>
        </p:nvSpPr>
        <p:spPr>
          <a:xfrm>
            <a:off x="685330" y="2367093"/>
            <a:ext cx="7773000" cy="34242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descr="3 steps to appropriately using a graduated cylinder" id="740" name="Google Shape;740;p104" title="How to use a graduated cylinder">
            <a:hlinkClick r:id="rId3"/>
          </p:cNvPr>
          <p:cNvPicPr preferRelativeResize="0"/>
          <p:nvPr/>
        </p:nvPicPr>
        <p:blipFill>
          <a:blip r:embed="rId4">
            <a:alphaModFix/>
          </a:blip>
          <a:stretch>
            <a:fillRect/>
          </a:stretch>
        </p:blipFill>
        <p:spPr>
          <a:xfrm>
            <a:off x="311875" y="237200"/>
            <a:ext cx="8679325" cy="650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1000"/>
                                        <p:tgtEl>
                                          <p:spTgt spid="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05"/>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7" name="Google Shape;747;p105"/>
          <p:cNvSpPr txBox="1"/>
          <p:nvPr>
            <p:ph idx="1" type="body"/>
          </p:nvPr>
        </p:nvSpPr>
        <p:spPr>
          <a:xfrm>
            <a:off x="685330" y="2367093"/>
            <a:ext cx="7773000" cy="34242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748" name="Google Shape;748;p105"/>
          <p:cNvPicPr preferRelativeResize="0"/>
          <p:nvPr/>
        </p:nvPicPr>
        <p:blipFill>
          <a:blip r:embed="rId3">
            <a:alphaModFix/>
          </a:blip>
          <a:stretch>
            <a:fillRect/>
          </a:stretch>
        </p:blipFill>
        <p:spPr>
          <a:xfrm>
            <a:off x="5" y="5"/>
            <a:ext cx="9251600" cy="6768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106"/>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5" name="Google Shape;755;p106"/>
          <p:cNvSpPr txBox="1"/>
          <p:nvPr>
            <p:ph idx="1" type="body"/>
          </p:nvPr>
        </p:nvSpPr>
        <p:spPr>
          <a:xfrm>
            <a:off x="685330" y="2367093"/>
            <a:ext cx="7773000" cy="34242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756" name="Google Shape;756;p106"/>
          <p:cNvPicPr preferRelativeResize="0"/>
          <p:nvPr/>
        </p:nvPicPr>
        <p:blipFill>
          <a:blip r:embed="rId3">
            <a:alphaModFix/>
          </a:blip>
          <a:stretch>
            <a:fillRect/>
          </a:stretch>
        </p:blipFill>
        <p:spPr>
          <a:xfrm>
            <a:off x="457200" y="0"/>
            <a:ext cx="7554324" cy="6857999"/>
          </a:xfrm>
          <a:prstGeom prst="rect">
            <a:avLst/>
          </a:prstGeom>
          <a:noFill/>
          <a:ln>
            <a:noFill/>
          </a:ln>
        </p:spPr>
      </p:pic>
      <p:sp>
        <p:nvSpPr>
          <p:cNvPr id="757" name="Google Shape;757;p106"/>
          <p:cNvSpPr txBox="1"/>
          <p:nvPr/>
        </p:nvSpPr>
        <p:spPr>
          <a:xfrm>
            <a:off x="3254175" y="0"/>
            <a:ext cx="4839600" cy="477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latin typeface="Alfa Slab One"/>
                <a:ea typeface="Alfa Slab One"/>
                <a:cs typeface="Alfa Slab One"/>
                <a:sym typeface="Alfa Slab One"/>
              </a:rPr>
              <a:t>August 30- </a:t>
            </a:r>
            <a:r>
              <a:rPr lang="en-US" sz="1900">
                <a:latin typeface="Alfa Slab One"/>
                <a:ea typeface="Alfa Slab One"/>
                <a:cs typeface="Alfa Slab One"/>
                <a:sym typeface="Alfa Slab One"/>
              </a:rPr>
              <a:t>September</a:t>
            </a:r>
            <a:r>
              <a:rPr lang="en-US" sz="1900">
                <a:latin typeface="Alfa Slab One"/>
                <a:ea typeface="Alfa Slab One"/>
                <a:cs typeface="Alfa Slab One"/>
                <a:sym typeface="Alfa Slab One"/>
              </a:rPr>
              <a:t> 3</a:t>
            </a:r>
            <a:endParaRPr sz="1900">
              <a:latin typeface="Alfa Slab One"/>
              <a:ea typeface="Alfa Slab One"/>
              <a:cs typeface="Alfa Slab One"/>
              <a:sym typeface="Alfa Slab One"/>
            </a:endParaRPr>
          </a:p>
        </p:txBody>
      </p:sp>
      <p:sp>
        <p:nvSpPr>
          <p:cNvPr id="758" name="Google Shape;758;p106"/>
          <p:cNvSpPr txBox="1"/>
          <p:nvPr/>
        </p:nvSpPr>
        <p:spPr>
          <a:xfrm>
            <a:off x="3254175" y="909475"/>
            <a:ext cx="48396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Montserrat"/>
                <a:ea typeface="Montserrat"/>
                <a:cs typeface="Montserrat"/>
                <a:sym typeface="Montserrat"/>
              </a:rPr>
              <a:t>Tools Lab</a:t>
            </a:r>
            <a:endParaRPr sz="1500">
              <a:latin typeface="Montserrat"/>
              <a:ea typeface="Montserrat"/>
              <a:cs typeface="Montserrat"/>
              <a:sym typeface="Montserrat"/>
            </a:endParaRPr>
          </a:p>
        </p:txBody>
      </p:sp>
      <p:sp>
        <p:nvSpPr>
          <p:cNvPr id="759" name="Google Shape;759;p106"/>
          <p:cNvSpPr txBox="1"/>
          <p:nvPr/>
        </p:nvSpPr>
        <p:spPr>
          <a:xfrm>
            <a:off x="3322100" y="2143075"/>
            <a:ext cx="48396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Montserrat"/>
                <a:ea typeface="Montserrat"/>
                <a:cs typeface="Montserrat"/>
                <a:sym typeface="Montserrat"/>
              </a:rPr>
              <a:t>Graphing</a:t>
            </a:r>
            <a:endParaRPr sz="1500">
              <a:latin typeface="Montserrat"/>
              <a:ea typeface="Montserrat"/>
              <a:cs typeface="Montserrat"/>
              <a:sym typeface="Montserrat"/>
            </a:endParaRPr>
          </a:p>
        </p:txBody>
      </p:sp>
      <p:sp>
        <p:nvSpPr>
          <p:cNvPr id="760" name="Google Shape;760;p106"/>
          <p:cNvSpPr txBox="1"/>
          <p:nvPr/>
        </p:nvSpPr>
        <p:spPr>
          <a:xfrm>
            <a:off x="3385975" y="3429000"/>
            <a:ext cx="48396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Montserrat"/>
                <a:ea typeface="Montserrat"/>
                <a:cs typeface="Montserrat"/>
                <a:sym typeface="Montserrat"/>
              </a:rPr>
              <a:t>Rock Paper Scissors Lab</a:t>
            </a:r>
            <a:endParaRPr sz="1500">
              <a:latin typeface="Montserrat"/>
              <a:ea typeface="Montserrat"/>
              <a:cs typeface="Montserrat"/>
              <a:sym typeface="Montserrat"/>
            </a:endParaRPr>
          </a:p>
        </p:txBody>
      </p:sp>
      <p:sp>
        <p:nvSpPr>
          <p:cNvPr id="761" name="Google Shape;761;p106"/>
          <p:cNvSpPr txBox="1"/>
          <p:nvPr/>
        </p:nvSpPr>
        <p:spPr>
          <a:xfrm>
            <a:off x="3385975" y="4714925"/>
            <a:ext cx="48396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Montserrat"/>
                <a:ea typeface="Montserrat"/>
                <a:cs typeface="Montserrat"/>
                <a:sym typeface="Montserrat"/>
              </a:rPr>
              <a:t>Intro Scientific Method</a:t>
            </a:r>
            <a:endParaRPr sz="1500">
              <a:latin typeface="Montserrat"/>
              <a:ea typeface="Montserrat"/>
              <a:cs typeface="Montserrat"/>
              <a:sym typeface="Montserrat"/>
            </a:endParaRPr>
          </a:p>
        </p:txBody>
      </p:sp>
      <p:sp>
        <p:nvSpPr>
          <p:cNvPr id="762" name="Google Shape;762;p106"/>
          <p:cNvSpPr txBox="1"/>
          <p:nvPr/>
        </p:nvSpPr>
        <p:spPr>
          <a:xfrm>
            <a:off x="3385975" y="6115775"/>
            <a:ext cx="4839600" cy="4155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latin typeface="Montserrat"/>
                <a:ea typeface="Montserrat"/>
                <a:cs typeface="Montserrat"/>
                <a:sym typeface="Montserrat"/>
              </a:rPr>
              <a:t>Skittles Lab</a:t>
            </a:r>
            <a:endParaRPr sz="1500">
              <a:latin typeface="Montserrat"/>
              <a:ea typeface="Montserrat"/>
              <a:cs typeface="Montserrat"/>
              <a:sym typeface="Montserrat"/>
            </a:endParaRPr>
          </a:p>
        </p:txBody>
      </p:sp>
      <p:pic>
        <p:nvPicPr>
          <p:cNvPr descr="This handy timer counts down from 3 minutes and then a charming alarm sounds.  This countdown clock/stopwatch is perfect for teachers, workouts, cooking, and more. And it's free! There's a simple tone at the very beginning of the video to indicate that the timer has started--you can use that to make sure your volume is on and at a good volume. &#10;&#10;Please &quot;like&quot; this video, leave a comment below, and subscribe to &quot;The Best of YouTube&quot; channel for more helpful videos!&#10;&#10;WE HAVE OTHER TIMERS AVAILABLE HERE:&#10;30 minute: https://youtu.be/CH9L2xh1abU&#10;20 minute: https://youtu.be/onMoWfaukXg&#10;15 minute: https://youtu.be/hBKkblPh4dg&#10;10 minute: https://youtu.be/GUlxgrWR7jU&#10;5 minute: https://youtu.be/oVUz4chT9QM&#10;2 minute: https://youtu.be/ymuCYcC7R-o&#10;1 minute: https://youtu.be/kBiwNHB2vd4&#10;&#10;#timer&#10;#3minutes&#10;#3minutetimer&#10;#countdown&#10;#countdown3minutes&#10;#clock" id="763" name="Google Shape;763;p106" title="3 Minute Timer | Countdown from 3 Min">
            <a:hlinkClick r:id="rId4"/>
          </p:cNvPr>
          <p:cNvPicPr preferRelativeResize="0"/>
          <p:nvPr/>
        </p:nvPicPr>
        <p:blipFill>
          <a:blip r:embed="rId5">
            <a:alphaModFix/>
          </a:blip>
          <a:stretch>
            <a:fillRect/>
          </a:stretch>
        </p:blipFill>
        <p:spPr>
          <a:xfrm>
            <a:off x="6955100" y="79000"/>
            <a:ext cx="2045675" cy="15342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10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3"/>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p53"/>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46" name="Google Shape;346;p53"/>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0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t>Warm-up</a:t>
            </a:r>
            <a:endParaRPr b="0" i="0" sz="4400" u="none" cap="none" strike="noStrike">
              <a:solidFill>
                <a:schemeClr val="dk1"/>
              </a:solidFill>
              <a:latin typeface="Calibri"/>
              <a:ea typeface="Calibri"/>
              <a:cs typeface="Calibri"/>
              <a:sym typeface="Calibri"/>
            </a:endParaRPr>
          </a:p>
        </p:txBody>
      </p:sp>
      <p:sp>
        <p:nvSpPr>
          <p:cNvPr id="769" name="Google Shape;769;p107"/>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Find the length of the two ribbons.</a:t>
            </a:r>
            <a:endParaRPr/>
          </a:p>
          <a:p>
            <a:pPr indent="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770" name="Google Shape;770;p107"/>
          <p:cNvPicPr preferRelativeResize="0"/>
          <p:nvPr/>
        </p:nvPicPr>
        <p:blipFill rotWithShape="1">
          <a:blip r:embed="rId3">
            <a:alphaModFix/>
          </a:blip>
          <a:srcRect b="0" l="0" r="0" t="0"/>
          <a:stretch/>
        </p:blipFill>
        <p:spPr>
          <a:xfrm>
            <a:off x="0" y="2451099"/>
            <a:ext cx="9144000" cy="3111501"/>
          </a:xfrm>
          <a:prstGeom prst="rect">
            <a:avLst/>
          </a:prstGeom>
          <a:noFill/>
          <a:ln>
            <a:noFill/>
          </a:ln>
        </p:spPr>
      </p:pic>
      <p:sp>
        <p:nvSpPr>
          <p:cNvPr id="771" name="Google Shape;771;p107"/>
          <p:cNvSpPr/>
          <p:nvPr/>
        </p:nvSpPr>
        <p:spPr>
          <a:xfrm>
            <a:off x="1880125" y="3169375"/>
            <a:ext cx="1253425" cy="143225"/>
          </a:xfrm>
          <a:custGeom>
            <a:rect b="b" l="l" r="r" t="t"/>
            <a:pathLst>
              <a:path extrusionOk="0" h="5729" w="50137">
                <a:moveTo>
                  <a:pt x="0" y="0"/>
                </a:moveTo>
                <a:cubicBezTo>
                  <a:pt x="1313" y="477"/>
                  <a:pt x="5253" y="2745"/>
                  <a:pt x="7879" y="2864"/>
                </a:cubicBezTo>
                <a:cubicBezTo>
                  <a:pt x="10505" y="2983"/>
                  <a:pt x="12058" y="716"/>
                  <a:pt x="15758" y="716"/>
                </a:cubicBezTo>
                <a:cubicBezTo>
                  <a:pt x="19459" y="716"/>
                  <a:pt x="26382" y="2745"/>
                  <a:pt x="30082" y="2864"/>
                </a:cubicBezTo>
                <a:cubicBezTo>
                  <a:pt x="33783" y="2983"/>
                  <a:pt x="34619" y="955"/>
                  <a:pt x="37961" y="1432"/>
                </a:cubicBezTo>
                <a:cubicBezTo>
                  <a:pt x="41304" y="1910"/>
                  <a:pt x="48108" y="5013"/>
                  <a:pt x="50137" y="5729"/>
                </a:cubicBezTo>
              </a:path>
            </a:pathLst>
          </a:custGeom>
          <a:noFill/>
          <a:ln cap="flat" cmpd="sng" w="38100">
            <a:solidFill>
              <a:schemeClr val="dk2"/>
            </a:solidFill>
            <a:prstDash val="solid"/>
            <a:round/>
            <a:headEnd len="med" w="med" type="none"/>
            <a:tailEnd len="med" w="med" type="none"/>
          </a:ln>
        </p:spPr>
      </p:sp>
      <p:sp>
        <p:nvSpPr>
          <p:cNvPr id="772" name="Google Shape;772;p107"/>
          <p:cNvSpPr/>
          <p:nvPr/>
        </p:nvSpPr>
        <p:spPr>
          <a:xfrm>
            <a:off x="3169375" y="3181306"/>
            <a:ext cx="787850" cy="131300"/>
          </a:xfrm>
          <a:custGeom>
            <a:rect b="b" l="l" r="r" t="t"/>
            <a:pathLst>
              <a:path extrusionOk="0" h="5252" w="31514">
                <a:moveTo>
                  <a:pt x="0" y="5252"/>
                </a:moveTo>
                <a:cubicBezTo>
                  <a:pt x="2387" y="4417"/>
                  <a:pt x="9072" y="717"/>
                  <a:pt x="14324" y="239"/>
                </a:cubicBezTo>
                <a:cubicBezTo>
                  <a:pt x="19576" y="-238"/>
                  <a:pt x="28649" y="2029"/>
                  <a:pt x="31514" y="2387"/>
                </a:cubicBezTo>
              </a:path>
            </a:pathLst>
          </a:custGeom>
          <a:noFill/>
          <a:ln cap="flat" cmpd="sng" w="38100">
            <a:solidFill>
              <a:schemeClr val="dk2"/>
            </a:solidFill>
            <a:prstDash val="solid"/>
            <a:round/>
            <a:headEnd len="med" w="med" type="none"/>
            <a:tailEnd len="med" w="med" type="none"/>
          </a:ln>
        </p:spPr>
      </p:sp>
      <p:sp>
        <p:nvSpPr>
          <p:cNvPr id="773" name="Google Shape;773;p107"/>
          <p:cNvSpPr txBox="1"/>
          <p:nvPr/>
        </p:nvSpPr>
        <p:spPr>
          <a:xfrm>
            <a:off x="1665250" y="3437950"/>
            <a:ext cx="238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      1          2          3         4     .5</a:t>
            </a:r>
            <a:endParaRPr>
              <a:latin typeface="Calibri"/>
              <a:ea typeface="Calibri"/>
              <a:cs typeface="Calibri"/>
              <a:sym typeface="Calibri"/>
            </a:endParaRPr>
          </a:p>
        </p:txBody>
      </p:sp>
      <p:sp>
        <p:nvSpPr>
          <p:cNvPr id="774" name="Google Shape;774;p107"/>
          <p:cNvSpPr txBox="1"/>
          <p:nvPr/>
        </p:nvSpPr>
        <p:spPr>
          <a:xfrm>
            <a:off x="7753300" y="3455850"/>
            <a:ext cx="933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Calibri"/>
                <a:ea typeface="Calibri"/>
                <a:cs typeface="Calibri"/>
                <a:sym typeface="Calibri"/>
              </a:rPr>
              <a:t>4.5</a:t>
            </a:r>
            <a:endParaRPr sz="21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08"/>
          <p:cNvSpPr txBox="1"/>
          <p:nvPr>
            <p:ph type="title"/>
          </p:nvPr>
        </p:nvSpPr>
        <p:spPr>
          <a:xfrm>
            <a:off x="628650" y="365126"/>
            <a:ext cx="78867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108"/>
          <p:cNvSpPr txBox="1"/>
          <p:nvPr>
            <p:ph idx="1" type="body"/>
          </p:nvPr>
        </p:nvSpPr>
        <p:spPr>
          <a:xfrm>
            <a:off x="685330" y="2367093"/>
            <a:ext cx="7773000" cy="34242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t/>
            </a:r>
            <a:endParaRPr/>
          </a:p>
        </p:txBody>
      </p:sp>
      <p:pic>
        <p:nvPicPr>
          <p:cNvPr descr="Learning to use a triple beam balance for science class." id="782" name="Google Shape;782;p108" title="Using A Triple Beam Balance">
            <a:hlinkClick r:id="rId3"/>
          </p:cNvPr>
          <p:cNvPicPr preferRelativeResize="0"/>
          <p:nvPr/>
        </p:nvPicPr>
        <p:blipFill>
          <a:blip r:embed="rId4">
            <a:alphaModFix/>
          </a:blip>
          <a:stretch>
            <a:fillRect/>
          </a:stretch>
        </p:blipFill>
        <p:spPr>
          <a:xfrm>
            <a:off x="0" y="58475"/>
            <a:ext cx="9066034" cy="679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09"/>
          <p:cNvSpPr txBox="1"/>
          <p:nvPr>
            <p:ph type="title"/>
          </p:nvPr>
        </p:nvSpPr>
        <p:spPr>
          <a:xfrm>
            <a:off x="296025" y="411826"/>
            <a:ext cx="8229600" cy="609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Read these triple beam balances</a:t>
            </a:r>
            <a:endParaRPr b="0" i="0" sz="4400" u="none" cap="none" strike="noStrike">
              <a:solidFill>
                <a:schemeClr val="dk1"/>
              </a:solidFill>
              <a:latin typeface="Calibri"/>
              <a:ea typeface="Calibri"/>
              <a:cs typeface="Calibri"/>
              <a:sym typeface="Calibri"/>
            </a:endParaRPr>
          </a:p>
        </p:txBody>
      </p:sp>
      <p:pic>
        <p:nvPicPr>
          <p:cNvPr id="788" name="Google Shape;788;p109"/>
          <p:cNvPicPr preferRelativeResize="0"/>
          <p:nvPr/>
        </p:nvPicPr>
        <p:blipFill>
          <a:blip r:embed="rId3">
            <a:alphaModFix/>
          </a:blip>
          <a:stretch>
            <a:fillRect/>
          </a:stretch>
        </p:blipFill>
        <p:spPr>
          <a:xfrm>
            <a:off x="0" y="1489300"/>
            <a:ext cx="9221600" cy="31459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10"/>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5" name="Google Shape;795;p110"/>
          <p:cNvSpPr txBox="1"/>
          <p:nvPr>
            <p:ph idx="1" type="body"/>
          </p:nvPr>
        </p:nvSpPr>
        <p:spPr>
          <a:xfrm>
            <a:off x="685330" y="2367093"/>
            <a:ext cx="7773000" cy="34242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descr="3 steps to appropriately using a graduated cylinder" id="796" name="Google Shape;796;p110" title="How to use a graduated cylinder">
            <a:hlinkClick r:id="rId3"/>
          </p:cNvPr>
          <p:cNvPicPr preferRelativeResize="0"/>
          <p:nvPr/>
        </p:nvPicPr>
        <p:blipFill>
          <a:blip r:embed="rId4">
            <a:alphaModFix/>
          </a:blip>
          <a:stretch>
            <a:fillRect/>
          </a:stretch>
        </p:blipFill>
        <p:spPr>
          <a:xfrm>
            <a:off x="311875" y="237200"/>
            <a:ext cx="8679325" cy="650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1000"/>
                                        <p:tgtEl>
                                          <p:spTgt spid="7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11"/>
          <p:cNvSpPr txBox="1"/>
          <p:nvPr>
            <p:ph type="title"/>
          </p:nvPr>
        </p:nvSpPr>
        <p:spPr>
          <a:xfrm rot="5400000">
            <a:off x="5355225" y="2830498"/>
            <a:ext cx="6237300" cy="1197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3300"/>
              <a:buFont typeface="Calibri"/>
              <a:buNone/>
            </a:pPr>
            <a:r>
              <a:rPr b="0" i="0" lang="en-US" sz="3300" u="none" cap="none" strike="noStrike">
                <a:solidFill>
                  <a:schemeClr val="dk1"/>
                </a:solidFill>
                <a:latin typeface="Arial Black"/>
                <a:ea typeface="Arial Black"/>
                <a:cs typeface="Arial Black"/>
                <a:sym typeface="Arial Black"/>
              </a:rPr>
              <a:t>Reading a Graduated Cylinder</a:t>
            </a:r>
            <a:endParaRPr b="0" i="0" sz="3300" u="none" cap="none" strike="noStrike">
              <a:solidFill>
                <a:schemeClr val="dk1"/>
              </a:solidFill>
              <a:latin typeface="Arial Black"/>
              <a:ea typeface="Arial Black"/>
              <a:cs typeface="Arial Black"/>
              <a:sym typeface="Arial Black"/>
            </a:endParaRPr>
          </a:p>
        </p:txBody>
      </p:sp>
      <p:sp>
        <p:nvSpPr>
          <p:cNvPr id="802" name="Google Shape;802;p111"/>
          <p:cNvSpPr txBox="1"/>
          <p:nvPr>
            <p:ph idx="1" type="body"/>
          </p:nvPr>
        </p:nvSpPr>
        <p:spPr>
          <a:xfrm>
            <a:off x="2220632" y="5261564"/>
            <a:ext cx="4951800" cy="1301100"/>
          </a:xfrm>
          <a:prstGeom prst="rect">
            <a:avLst/>
          </a:prstGeom>
          <a:noFill/>
          <a:ln>
            <a:noFill/>
          </a:ln>
        </p:spPr>
        <p:txBody>
          <a:bodyPr anchorCtr="0" anchor="t" bIns="91425" lIns="91425" spcFirstLastPara="1" rIns="91425" wrap="square" tIns="91425">
            <a:noAutofit/>
          </a:bodyPr>
          <a:lstStyle/>
          <a:p>
            <a:pPr indent="0" lvl="0" marL="34290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3429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803" name="Google Shape;803;p111"/>
          <p:cNvPicPr preferRelativeResize="0"/>
          <p:nvPr/>
        </p:nvPicPr>
        <p:blipFill>
          <a:blip r:embed="rId3">
            <a:alphaModFix/>
          </a:blip>
          <a:stretch>
            <a:fillRect/>
          </a:stretch>
        </p:blipFill>
        <p:spPr>
          <a:xfrm>
            <a:off x="600050" y="-4"/>
            <a:ext cx="5505900" cy="71577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12"/>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0" name="Google Shape;810;p11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811" name="Google Shape;811;p112"/>
          <p:cNvPicPr preferRelativeResize="0"/>
          <p:nvPr/>
        </p:nvPicPr>
        <p:blipFill>
          <a:blip r:embed="rId3">
            <a:alphaModFix/>
          </a:blip>
          <a:stretch>
            <a:fillRect/>
          </a:stretch>
        </p:blipFill>
        <p:spPr>
          <a:xfrm rot="-5400000">
            <a:off x="1140011" y="-1140011"/>
            <a:ext cx="6840100" cy="912012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113"/>
          <p:cNvPicPr preferRelativeResize="0"/>
          <p:nvPr/>
        </p:nvPicPr>
        <p:blipFill>
          <a:blip r:embed="rId3">
            <a:alphaModFix/>
          </a:blip>
          <a:stretch>
            <a:fillRect/>
          </a:stretch>
        </p:blipFill>
        <p:spPr>
          <a:xfrm rot="-5400000">
            <a:off x="1178813" y="-1178815"/>
            <a:ext cx="7072877" cy="943050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14"/>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Tuesday Warm-up: Find the mass</a:t>
            </a:r>
            <a:endParaRPr/>
          </a:p>
        </p:txBody>
      </p:sp>
      <p:sp>
        <p:nvSpPr>
          <p:cNvPr id="823" name="Google Shape;823;p11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824" name="Google Shape;824;p114"/>
          <p:cNvPicPr preferRelativeResize="0"/>
          <p:nvPr/>
        </p:nvPicPr>
        <p:blipFill>
          <a:blip r:embed="rId3">
            <a:alphaModFix/>
          </a:blip>
          <a:stretch>
            <a:fillRect/>
          </a:stretch>
        </p:blipFill>
        <p:spPr>
          <a:xfrm>
            <a:off x="-113050" y="1165950"/>
            <a:ext cx="9257050" cy="45261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15"/>
          <p:cNvSpPr txBox="1"/>
          <p:nvPr>
            <p:ph type="title"/>
          </p:nvPr>
        </p:nvSpPr>
        <p:spPr>
          <a:xfrm>
            <a:off x="367675" y="-8348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TOC</a:t>
            </a:r>
            <a:endParaRPr/>
          </a:p>
        </p:txBody>
      </p:sp>
      <p:graphicFrame>
        <p:nvGraphicFramePr>
          <p:cNvPr id="831" name="Google Shape;831;p115"/>
          <p:cNvGraphicFramePr/>
          <p:nvPr/>
        </p:nvGraphicFramePr>
        <p:xfrm>
          <a:off x="213863" y="862550"/>
          <a:ext cx="3000000" cy="3000000"/>
        </p:xfrm>
        <a:graphic>
          <a:graphicData uri="http://schemas.openxmlformats.org/drawingml/2006/table">
            <a:tbl>
              <a:tblPr>
                <a:noFill/>
                <a:tableStyleId>{103C8E9F-31CA-4CE4-976E-87C190A127BD}</a:tableStyleId>
              </a:tblPr>
              <a:tblGrid>
                <a:gridCol w="1114825"/>
                <a:gridCol w="6164325"/>
                <a:gridCol w="1437125"/>
              </a:tblGrid>
              <a:tr h="472250">
                <a:tc>
                  <a:txBody>
                    <a:bodyPr/>
                    <a:lstStyle/>
                    <a:p>
                      <a:pPr indent="0" lvl="0" marL="0" rtl="0" algn="ctr">
                        <a:spcBef>
                          <a:spcPts val="0"/>
                        </a:spcBef>
                        <a:spcAft>
                          <a:spcPts val="0"/>
                        </a:spcAft>
                        <a:buNone/>
                      </a:pPr>
                      <a:r>
                        <a:rPr lang="en-US" sz="2400">
                          <a:latin typeface="Merriweather"/>
                          <a:ea typeface="Merriweather"/>
                          <a:cs typeface="Merriweather"/>
                          <a:sym typeface="Merriweather"/>
                        </a:rPr>
                        <a:t>Date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Title</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c>
                  <a:txBody>
                    <a:bodyPr/>
                    <a:lstStyle/>
                    <a:p>
                      <a:pPr indent="0" lvl="0" marL="0" rtl="0" algn="ctr">
                        <a:spcBef>
                          <a:spcPts val="0"/>
                        </a:spcBef>
                        <a:spcAft>
                          <a:spcPts val="0"/>
                        </a:spcAft>
                        <a:buNone/>
                      </a:pPr>
                      <a:r>
                        <a:rPr lang="en-US" sz="2400">
                          <a:latin typeface="Merriweather"/>
                          <a:ea typeface="Merriweather"/>
                          <a:cs typeface="Merriweather"/>
                          <a:sym typeface="Merriweather"/>
                        </a:rPr>
                        <a:t>Pg #</a:t>
                      </a:r>
                      <a:endParaRPr sz="2400">
                        <a:latin typeface="Merriweather"/>
                        <a:ea typeface="Merriweather"/>
                        <a:cs typeface="Merriweather"/>
                        <a:sym typeface="Merriweather"/>
                      </a:endParaRPr>
                    </a:p>
                  </a:txBody>
                  <a:tcPr marT="91425" marB="91425" marR="91425" marL="91425">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00FFFF"/>
                    </a:solidFill>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solidFill>
                            <a:schemeClr val="dk1"/>
                          </a:solidFill>
                          <a:latin typeface="Merriweather"/>
                          <a:ea typeface="Merriweather"/>
                          <a:cs typeface="Merriweather"/>
                          <a:sym typeface="Merriweather"/>
                        </a:rPr>
                        <a:t>What I know about lab safety</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2</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Lab safety 1 pager</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3</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Saving Fred</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4</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8/26</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Tools 1 pager</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5</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9/1</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RPS Lab</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6</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861500">
                <a:tc>
                  <a:txBody>
                    <a:bodyPr/>
                    <a:lstStyle/>
                    <a:p>
                      <a:pPr indent="0" lvl="0" marL="0" rtl="0" algn="l">
                        <a:spcBef>
                          <a:spcPts val="0"/>
                        </a:spcBef>
                        <a:spcAft>
                          <a:spcPts val="0"/>
                        </a:spcAft>
                        <a:buNone/>
                      </a:pPr>
                      <a:r>
                        <a:rPr lang="en-US" sz="2400">
                          <a:latin typeface="Merriweather"/>
                          <a:ea typeface="Merriweather"/>
                          <a:cs typeface="Merriweather"/>
                          <a:sym typeface="Merriweather"/>
                        </a:rPr>
                        <a:t>8/31</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LIT Graphing Notes</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Merriweather"/>
                          <a:ea typeface="Merriweather"/>
                          <a:cs typeface="Merriweather"/>
                          <a:sym typeface="Merriweather"/>
                        </a:rPr>
                        <a:t>7</a:t>
                      </a:r>
                      <a:endParaRPr sz="2400">
                        <a:latin typeface="Merriweather"/>
                        <a:ea typeface="Merriweather"/>
                        <a:cs typeface="Merriweather"/>
                        <a:sym typeface="Merriweather"/>
                      </a:endParaRPr>
                    </a:p>
                  </a:txBody>
                  <a:tcPr marT="91425" marB="91425" marR="91425" marL="91425">
                    <a:lnT cap="flat" cmpd="sng" w="9525">
                      <a:solidFill>
                        <a:srgbClr val="4A86E8"/>
                      </a:solidFill>
                      <a:prstDash val="solid"/>
                      <a:round/>
                      <a:headEnd len="sm" w="sm" type="none"/>
                      <a:tailEnd len="sm" w="sm" type="none"/>
                    </a:lnT>
                  </a:tcPr>
                </a:tc>
              </a:tr>
            </a:tbl>
          </a:graphicData>
        </a:graphic>
      </p:graphicFrame>
      <p:pic>
        <p:nvPicPr>
          <p:cNvPr descr="Music by John Williams&#10;&#10;Probably the most beautiful piece of music ever made! &#10;&#10;After reading a lot of comments, i started to get a bit emotional. So much people that have the same feelings about this theme and movie. This movie had a big part in my childhood so this theme gives me goosebumps everytime." id="832" name="Google Shape;832;p115" title="Jurassic Park theme song.">
            <a:hlinkClick r:id="rId3"/>
          </p:cNvPr>
          <p:cNvPicPr preferRelativeResize="0"/>
          <p:nvPr/>
        </p:nvPicPr>
        <p:blipFill>
          <a:blip r:embed="rId4">
            <a:alphaModFix/>
          </a:blip>
          <a:stretch>
            <a:fillRect/>
          </a:stretch>
        </p:blipFill>
        <p:spPr>
          <a:xfrm>
            <a:off x="1408600" y="9030"/>
            <a:ext cx="1742850" cy="1307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16"/>
          <p:cNvSpPr txBox="1"/>
          <p:nvPr>
            <p:ph type="title"/>
          </p:nvPr>
        </p:nvSpPr>
        <p:spPr>
          <a:xfrm>
            <a:off x="457200" y="19050"/>
            <a:ext cx="8229600" cy="639763"/>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4400"/>
              <a:buFont typeface="Calibri"/>
              <a:buNone/>
            </a:pPr>
            <a:r>
              <a:rPr lang="en-US">
                <a:latin typeface="Arial"/>
                <a:ea typeface="Arial"/>
                <a:cs typeface="Arial"/>
                <a:sym typeface="Arial"/>
              </a:rPr>
              <a:t>LIT</a:t>
            </a:r>
            <a:endParaRPr>
              <a:latin typeface="Arial"/>
              <a:ea typeface="Arial"/>
              <a:cs typeface="Arial"/>
              <a:sym typeface="Arial"/>
            </a:endParaRPr>
          </a:p>
        </p:txBody>
      </p:sp>
      <p:sp>
        <p:nvSpPr>
          <p:cNvPr id="838" name="Google Shape;838;p116"/>
          <p:cNvSpPr txBox="1"/>
          <p:nvPr>
            <p:ph idx="1" type="body"/>
          </p:nvPr>
        </p:nvSpPr>
        <p:spPr>
          <a:xfrm>
            <a:off x="457200" y="533400"/>
            <a:ext cx="8229600" cy="5211763"/>
          </a:xfrm>
          <a:prstGeom prst="rect">
            <a:avLst/>
          </a:prstGeom>
          <a:noFill/>
          <a:ln>
            <a:noFill/>
          </a:ln>
        </p:spPr>
        <p:txBody>
          <a:bodyPr anchorCtr="0" anchor="t" bIns="91425" lIns="91425" spcFirstLastPara="1" rIns="91425" wrap="square" tIns="91425">
            <a:noAutofit/>
          </a:bodyPr>
          <a:lstStyle/>
          <a:p>
            <a:pPr indent="0" lvl="0" marL="203200" rtl="0" algn="ctr">
              <a:lnSpc>
                <a:spcPct val="100000"/>
              </a:lnSpc>
              <a:spcBef>
                <a:spcPts val="0"/>
              </a:spcBef>
              <a:spcAft>
                <a:spcPts val="0"/>
              </a:spcAft>
              <a:buSzPts val="3200"/>
              <a:buNone/>
            </a:pPr>
            <a:r>
              <a:rPr lang="en-US">
                <a:latin typeface="Arial"/>
                <a:ea typeface="Arial"/>
                <a:cs typeface="Arial"/>
                <a:sym typeface="Arial"/>
              </a:rPr>
              <a:t>Use LIT when reading a graph, data table or chart</a:t>
            </a:r>
            <a:endParaRPr/>
          </a:p>
          <a:p>
            <a:pPr indent="-254000" lvl="0" marL="342900" marR="0" rtl="0" algn="l">
              <a:lnSpc>
                <a:spcPct val="100000"/>
              </a:lnSpc>
              <a:spcBef>
                <a:spcPts val="640"/>
              </a:spcBef>
              <a:spcAft>
                <a:spcPts val="0"/>
              </a:spcAft>
              <a:buClr>
                <a:schemeClr val="dk1"/>
              </a:buClr>
              <a:buSzPts val="4000"/>
              <a:buFont typeface="Arial"/>
              <a:buChar char="•"/>
            </a:pPr>
            <a:r>
              <a:rPr b="1" lang="en-US" sz="4000" u="sng">
                <a:latin typeface="Arial"/>
                <a:ea typeface="Arial"/>
                <a:cs typeface="Arial"/>
                <a:sym typeface="Arial"/>
              </a:rPr>
              <a:t>L</a:t>
            </a:r>
            <a:r>
              <a:rPr lang="en-US">
                <a:latin typeface="Arial"/>
                <a:ea typeface="Arial"/>
                <a:cs typeface="Arial"/>
                <a:sym typeface="Arial"/>
              </a:rPr>
              <a:t>: Label and list:</a:t>
            </a:r>
            <a:endParaRPr/>
          </a:p>
          <a:p>
            <a:pPr indent="-177800" lvl="1" marL="742950" rtl="0" algn="l">
              <a:lnSpc>
                <a:spcPct val="100000"/>
              </a:lnSpc>
              <a:spcBef>
                <a:spcPts val="560"/>
              </a:spcBef>
              <a:spcAft>
                <a:spcPts val="0"/>
              </a:spcAft>
              <a:buSzPts val="2800"/>
              <a:buChar char="–"/>
            </a:pPr>
            <a:r>
              <a:rPr lang="en-US">
                <a:latin typeface="Arial"/>
                <a:ea typeface="Arial"/>
                <a:cs typeface="Arial"/>
                <a:sym typeface="Arial"/>
              </a:rPr>
              <a:t>Highlight the title, x-axis, y-axis, and the unit being measured</a:t>
            </a:r>
            <a:endParaRPr/>
          </a:p>
          <a:p>
            <a:pPr indent="-254000" lvl="0" marL="342900" rtl="0" algn="l">
              <a:lnSpc>
                <a:spcPct val="150000"/>
              </a:lnSpc>
              <a:spcBef>
                <a:spcPts val="640"/>
              </a:spcBef>
              <a:spcAft>
                <a:spcPts val="0"/>
              </a:spcAft>
              <a:buSzPts val="4000"/>
              <a:buChar char="•"/>
            </a:pPr>
            <a:r>
              <a:rPr b="1" lang="en-US" sz="4000" u="sng">
                <a:latin typeface="Arial"/>
                <a:ea typeface="Arial"/>
                <a:cs typeface="Arial"/>
                <a:sym typeface="Arial"/>
              </a:rPr>
              <a:t>I</a:t>
            </a:r>
            <a:r>
              <a:rPr lang="en-US">
                <a:latin typeface="Arial"/>
                <a:ea typeface="Arial"/>
                <a:cs typeface="Arial"/>
                <a:sym typeface="Arial"/>
              </a:rPr>
              <a:t>: Identify what’s happening: Is it increasing, decreasing or staying the same?</a:t>
            </a:r>
            <a:endParaRPr/>
          </a:p>
          <a:p>
            <a:pPr indent="-254000" lvl="0" marL="342900" marR="0" rtl="0" algn="l">
              <a:lnSpc>
                <a:spcPct val="100000"/>
              </a:lnSpc>
              <a:spcBef>
                <a:spcPts val="640"/>
              </a:spcBef>
              <a:spcAft>
                <a:spcPts val="0"/>
              </a:spcAft>
              <a:buClr>
                <a:schemeClr val="dk1"/>
              </a:buClr>
              <a:buSzPts val="4000"/>
              <a:buFont typeface="Arial"/>
              <a:buChar char="•"/>
            </a:pPr>
            <a:r>
              <a:rPr b="1" lang="en-US" sz="4000" u="sng">
                <a:latin typeface="Arial"/>
                <a:ea typeface="Arial"/>
                <a:cs typeface="Arial"/>
                <a:sym typeface="Arial"/>
              </a:rPr>
              <a:t>T</a:t>
            </a:r>
            <a:r>
              <a:rPr lang="en-US">
                <a:latin typeface="Arial"/>
                <a:ea typeface="Arial"/>
                <a:cs typeface="Arial"/>
                <a:sym typeface="Arial"/>
              </a:rPr>
              <a:t>: Tell me what’s going on: In your own words </a:t>
            </a:r>
            <a:endParaRPr>
              <a:latin typeface="Arial"/>
              <a:ea typeface="Arial"/>
              <a:cs typeface="Arial"/>
              <a:sym typeface="Arial"/>
            </a:endParaRPr>
          </a:p>
        </p:txBody>
      </p:sp>
      <p:cxnSp>
        <p:nvCxnSpPr>
          <p:cNvPr id="839" name="Google Shape;839;p116"/>
          <p:cNvCxnSpPr/>
          <p:nvPr/>
        </p:nvCxnSpPr>
        <p:spPr>
          <a:xfrm flipH="1" rot="10800000">
            <a:off x="1332825" y="3924300"/>
            <a:ext cx="1066800" cy="381000"/>
          </a:xfrm>
          <a:prstGeom prst="straightConnector1">
            <a:avLst/>
          </a:prstGeom>
          <a:noFill/>
          <a:ln cap="flat" cmpd="sng" w="38100">
            <a:solidFill>
              <a:srgbClr val="4A7DBA"/>
            </a:solidFill>
            <a:prstDash val="solid"/>
            <a:round/>
            <a:headEnd len="sm" w="sm" type="none"/>
            <a:tailEnd len="med" w="med" type="triangle"/>
          </a:ln>
        </p:spPr>
      </p:cxnSp>
      <p:cxnSp>
        <p:nvCxnSpPr>
          <p:cNvPr id="840" name="Google Shape;840;p116"/>
          <p:cNvCxnSpPr/>
          <p:nvPr/>
        </p:nvCxnSpPr>
        <p:spPr>
          <a:xfrm>
            <a:off x="3581400" y="3924300"/>
            <a:ext cx="990600" cy="381000"/>
          </a:xfrm>
          <a:prstGeom prst="straightConnector1">
            <a:avLst/>
          </a:prstGeom>
          <a:noFill/>
          <a:ln cap="flat" cmpd="sng" w="38100">
            <a:solidFill>
              <a:srgbClr val="4A7DBA"/>
            </a:solidFill>
            <a:prstDash val="solid"/>
            <a:round/>
            <a:headEnd len="sm" w="sm" type="none"/>
            <a:tailEnd len="med" w="med" type="triangle"/>
          </a:ln>
        </p:spPr>
      </p:cxnSp>
      <p:cxnSp>
        <p:nvCxnSpPr>
          <p:cNvPr id="841" name="Google Shape;841;p116"/>
          <p:cNvCxnSpPr/>
          <p:nvPr/>
        </p:nvCxnSpPr>
        <p:spPr>
          <a:xfrm>
            <a:off x="6019800" y="4305300"/>
            <a:ext cx="1981200" cy="0"/>
          </a:xfrm>
          <a:prstGeom prst="straightConnector1">
            <a:avLst/>
          </a:prstGeom>
          <a:noFill/>
          <a:ln cap="flat" cmpd="sng" w="38100">
            <a:solidFill>
              <a:srgbClr val="4A7DBA"/>
            </a:solidFill>
            <a:prstDash val="solid"/>
            <a:round/>
            <a:headEnd len="sm" w="sm"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4"/>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3" name="Google Shape;353;p5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54" name="Google Shape;354;p54"/>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17"/>
          <p:cNvSpPr txBox="1"/>
          <p:nvPr>
            <p:ph type="ctrTitle"/>
          </p:nvPr>
        </p:nvSpPr>
        <p:spPr>
          <a:xfrm>
            <a:off x="4419600" y="1371600"/>
            <a:ext cx="4724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6600">
                <a:solidFill>
                  <a:srgbClr val="FFFFFF"/>
                </a:solidFill>
                <a:latin typeface="Calibri"/>
                <a:ea typeface="Calibri"/>
                <a:cs typeface="Calibri"/>
                <a:sym typeface="Calibri"/>
              </a:rPr>
              <a:t>Types of </a:t>
            </a:r>
            <a:br>
              <a:rPr b="1" lang="en-US" sz="6600">
                <a:solidFill>
                  <a:srgbClr val="FFFFFF"/>
                </a:solidFill>
                <a:latin typeface="Calibri"/>
                <a:ea typeface="Calibri"/>
                <a:cs typeface="Calibri"/>
                <a:sym typeface="Calibri"/>
              </a:rPr>
            </a:br>
            <a:r>
              <a:rPr b="1" lang="en-US" sz="6600">
                <a:solidFill>
                  <a:srgbClr val="FFFFFF"/>
                </a:solidFill>
                <a:latin typeface="Calibri"/>
                <a:ea typeface="Calibri"/>
                <a:cs typeface="Calibri"/>
                <a:sym typeface="Calibri"/>
              </a:rPr>
              <a:t>Graphs</a:t>
            </a:r>
            <a:br>
              <a:rPr b="1" lang="en-US" sz="6600">
                <a:solidFill>
                  <a:srgbClr val="FFFFFF"/>
                </a:solidFill>
                <a:latin typeface="Calibri"/>
                <a:ea typeface="Calibri"/>
                <a:cs typeface="Calibri"/>
                <a:sym typeface="Calibri"/>
              </a:rPr>
            </a:br>
            <a:r>
              <a:rPr b="1" lang="en-US" sz="6600">
                <a:solidFill>
                  <a:srgbClr val="FFFFFF"/>
                </a:solidFill>
                <a:latin typeface="Calibri"/>
                <a:ea typeface="Calibri"/>
                <a:cs typeface="Calibri"/>
                <a:sym typeface="Calibri"/>
              </a:rPr>
              <a:t>at the Movies</a:t>
            </a:r>
            <a:endParaRPr/>
          </a:p>
        </p:txBody>
      </p:sp>
      <p:sp>
        <p:nvSpPr>
          <p:cNvPr id="847" name="Google Shape;847;p117"/>
          <p:cNvSpPr txBox="1"/>
          <p:nvPr>
            <p:ph idx="1" type="subTitle"/>
          </p:nvPr>
        </p:nvSpPr>
        <p:spPr>
          <a:xfrm>
            <a:off x="4800600" y="5715000"/>
            <a:ext cx="5257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Created by</a:t>
            </a:r>
            <a:endParaRPr/>
          </a:p>
          <a:p>
            <a:pPr indent="0" lvl="0" marL="0" rtl="0" algn="ctr">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TEACHERS UNLEASHED</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2" name="Shape 852"/>
        <p:cNvGrpSpPr/>
        <p:nvPr/>
      </p:nvGrpSpPr>
      <p:grpSpPr>
        <a:xfrm>
          <a:off x="0" y="0"/>
          <a:ext cx="0" cy="0"/>
          <a:chOff x="0" y="0"/>
          <a:chExt cx="0" cy="0"/>
        </a:xfrm>
      </p:grpSpPr>
      <p:sp>
        <p:nvSpPr>
          <p:cNvPr id="853" name="Google Shape;853;p118"/>
          <p:cNvSpPr/>
          <p:nvPr/>
        </p:nvSpPr>
        <p:spPr>
          <a:xfrm>
            <a:off x="685800" y="609600"/>
            <a:ext cx="7772400" cy="1219200"/>
          </a:xfrm>
          <a:prstGeom prst="roundRect">
            <a:avLst>
              <a:gd fmla="val 16667" name="adj"/>
            </a:avLst>
          </a:prstGeom>
          <a:solidFill>
            <a:schemeClr val="folHlink">
              <a:alpha val="49803"/>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854" name="Google Shape;854;p11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800">
                <a:solidFill>
                  <a:srgbClr val="0070C0"/>
                </a:solidFill>
                <a:latin typeface="Calibri"/>
                <a:ea typeface="Calibri"/>
                <a:cs typeface="Calibri"/>
                <a:sym typeface="Calibri"/>
              </a:rPr>
              <a:t>Types of Graphs – Bar Graph</a:t>
            </a:r>
            <a:endParaRPr/>
          </a:p>
        </p:txBody>
      </p:sp>
      <p:sp>
        <p:nvSpPr>
          <p:cNvPr id="855" name="Google Shape;855;p118"/>
          <p:cNvSpPr txBox="1"/>
          <p:nvPr/>
        </p:nvSpPr>
        <p:spPr>
          <a:xfrm>
            <a:off x="2743200" y="5791200"/>
            <a:ext cx="6248400" cy="2667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Calibri"/>
              <a:buNone/>
            </a:pPr>
            <a:r>
              <a:rPr b="1" i="0" lang="en-US" sz="2200" u="none" cap="none" strike="noStrike">
                <a:solidFill>
                  <a:srgbClr val="000000"/>
                </a:solidFill>
                <a:latin typeface="Calibri"/>
                <a:ea typeface="Calibri"/>
                <a:cs typeface="Calibri"/>
                <a:sym typeface="Calibri"/>
              </a:rPr>
              <a:t>A </a:t>
            </a:r>
            <a:r>
              <a:rPr b="1" i="1" lang="en-US" sz="2200" u="none" cap="none" strike="noStrike">
                <a:solidFill>
                  <a:srgbClr val="990000"/>
                </a:solidFill>
                <a:latin typeface="Calibri"/>
                <a:ea typeface="Calibri"/>
                <a:cs typeface="Calibri"/>
                <a:sym typeface="Calibri"/>
              </a:rPr>
              <a:t>bar graph</a:t>
            </a:r>
            <a:r>
              <a:rPr b="1" i="0" lang="en-US" sz="2200" u="none" cap="none" strike="noStrike">
                <a:solidFill>
                  <a:srgbClr val="990000"/>
                </a:solidFill>
                <a:latin typeface="Calibri"/>
                <a:ea typeface="Calibri"/>
                <a:cs typeface="Calibri"/>
                <a:sym typeface="Calibri"/>
              </a:rPr>
              <a:t> </a:t>
            </a:r>
            <a:r>
              <a:rPr b="1" i="0" lang="en-US" sz="2200" u="none" cap="none" strike="noStrike">
                <a:solidFill>
                  <a:srgbClr val="000000"/>
                </a:solidFill>
                <a:latin typeface="Calibri"/>
                <a:ea typeface="Calibri"/>
                <a:cs typeface="Calibri"/>
                <a:sym typeface="Calibri"/>
              </a:rPr>
              <a:t>uses vertical or horizontal bars/rectangles to demonstrate the frequency of a data set.</a:t>
            </a:r>
            <a:endParaRPr b="1" i="1" sz="2200" u="none" cap="none" strike="noStrike">
              <a:solidFill>
                <a:srgbClr val="000000"/>
              </a:solidFill>
              <a:latin typeface="Calibri"/>
              <a:ea typeface="Calibri"/>
              <a:cs typeface="Calibri"/>
              <a:sym typeface="Calibri"/>
            </a:endParaRPr>
          </a:p>
        </p:txBody>
      </p:sp>
      <p:pic>
        <p:nvPicPr>
          <p:cNvPr id="856" name="Google Shape;856;p118"/>
          <p:cNvPicPr preferRelativeResize="0"/>
          <p:nvPr/>
        </p:nvPicPr>
        <p:blipFill rotWithShape="1">
          <a:blip r:embed="rId4">
            <a:alphaModFix/>
          </a:blip>
          <a:srcRect b="0" l="0" r="0" t="0"/>
          <a:stretch/>
        </p:blipFill>
        <p:spPr>
          <a:xfrm>
            <a:off x="2819400" y="2552055"/>
            <a:ext cx="6096000" cy="3327400"/>
          </a:xfrm>
          <a:prstGeom prst="rect">
            <a:avLst/>
          </a:prstGeom>
          <a:noFill/>
          <a:ln>
            <a:noFill/>
          </a:ln>
        </p:spPr>
      </p:pic>
      <p:sp>
        <p:nvSpPr>
          <p:cNvPr id="857" name="Google Shape;857;p118"/>
          <p:cNvSpPr txBox="1"/>
          <p:nvPr/>
        </p:nvSpPr>
        <p:spPr>
          <a:xfrm>
            <a:off x="3276600" y="2017068"/>
            <a:ext cx="44958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Favorite Snack at the Movies</a:t>
            </a:r>
            <a:endParaRPr/>
          </a:p>
        </p:txBody>
      </p:sp>
      <p:sp>
        <p:nvSpPr>
          <p:cNvPr id="858" name="Google Shape;858;p118"/>
          <p:cNvSpPr/>
          <p:nvPr/>
        </p:nvSpPr>
        <p:spPr>
          <a:xfrm>
            <a:off x="2133600" y="1905000"/>
            <a:ext cx="1524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Title</a:t>
            </a:r>
            <a:endParaRPr/>
          </a:p>
        </p:txBody>
      </p:sp>
      <p:sp>
        <p:nvSpPr>
          <p:cNvPr id="859" name="Google Shape;859;p118"/>
          <p:cNvSpPr/>
          <p:nvPr/>
        </p:nvSpPr>
        <p:spPr>
          <a:xfrm rot="5400000">
            <a:off x="7353301" y="2857500"/>
            <a:ext cx="1524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Legend</a:t>
            </a:r>
            <a:endParaRPr/>
          </a:p>
        </p:txBody>
      </p:sp>
      <p:sp>
        <p:nvSpPr>
          <p:cNvPr id="860" name="Google Shape;860;p118"/>
          <p:cNvSpPr/>
          <p:nvPr/>
        </p:nvSpPr>
        <p:spPr>
          <a:xfrm>
            <a:off x="457200"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Title</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title</a:t>
            </a:r>
            <a:r>
              <a:rPr b="1" i="0" lang="en-US" sz="2400" u="none" cap="none" strike="noStrike">
                <a:solidFill>
                  <a:srgbClr val="000000"/>
                </a:solidFill>
                <a:latin typeface="Calibri"/>
                <a:ea typeface="Calibri"/>
                <a:cs typeface="Calibri"/>
                <a:sym typeface="Calibri"/>
              </a:rPr>
              <a:t> of the graph tells you what the information in the graph is about.</a:t>
            </a:r>
            <a:endParaRPr/>
          </a:p>
        </p:txBody>
      </p:sp>
      <p:sp>
        <p:nvSpPr>
          <p:cNvPr id="861" name="Google Shape;861;p118"/>
          <p:cNvSpPr/>
          <p:nvPr/>
        </p:nvSpPr>
        <p:spPr>
          <a:xfrm>
            <a:off x="457200"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Legend</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legend</a:t>
            </a:r>
            <a:r>
              <a:rPr b="1" i="0" lang="en-US" sz="2400" u="none" cap="none" strike="noStrike">
                <a:solidFill>
                  <a:srgbClr val="000000"/>
                </a:solidFill>
                <a:latin typeface="Calibri"/>
                <a:ea typeface="Calibri"/>
                <a:cs typeface="Calibri"/>
                <a:sym typeface="Calibri"/>
              </a:rPr>
              <a:t> of the graph identifies the data set plotted in your graph.</a:t>
            </a:r>
            <a:endParaRPr/>
          </a:p>
        </p:txBody>
      </p:sp>
      <p:sp>
        <p:nvSpPr>
          <p:cNvPr id="862" name="Google Shape;862;p118"/>
          <p:cNvSpPr/>
          <p:nvPr/>
        </p:nvSpPr>
        <p:spPr>
          <a:xfrm>
            <a:off x="3048000" y="3359794"/>
            <a:ext cx="1524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Bar</a:t>
            </a:r>
            <a:endParaRPr/>
          </a:p>
        </p:txBody>
      </p:sp>
      <p:sp>
        <p:nvSpPr>
          <p:cNvPr id="863" name="Google Shape;863;p118"/>
          <p:cNvSpPr/>
          <p:nvPr/>
        </p:nvSpPr>
        <p:spPr>
          <a:xfrm>
            <a:off x="447675"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Bar</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Each </a:t>
            </a:r>
            <a:r>
              <a:rPr b="1" i="1" lang="en-US" sz="2000" u="none" cap="none" strike="noStrike">
                <a:solidFill>
                  <a:srgbClr val="000000"/>
                </a:solidFill>
                <a:latin typeface="Calibri"/>
                <a:ea typeface="Calibri"/>
                <a:cs typeface="Calibri"/>
                <a:sym typeface="Calibri"/>
              </a:rPr>
              <a:t>bar</a:t>
            </a:r>
            <a:r>
              <a:rPr b="1" i="0" lang="en-US" sz="2000" u="none" cap="none" strike="noStrike">
                <a:solidFill>
                  <a:srgbClr val="000000"/>
                </a:solidFill>
                <a:latin typeface="Calibri"/>
                <a:ea typeface="Calibri"/>
                <a:cs typeface="Calibri"/>
                <a:sym typeface="Calibri"/>
              </a:rPr>
              <a:t> in the graph shows the frequency of that specific choice. In this graph it shows that 10 customers chose hot dogs.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7" name="Shape 867"/>
        <p:cNvGrpSpPr/>
        <p:nvPr/>
      </p:nvGrpSpPr>
      <p:grpSpPr>
        <a:xfrm>
          <a:off x="0" y="0"/>
          <a:ext cx="0" cy="0"/>
          <a:chOff x="0" y="0"/>
          <a:chExt cx="0" cy="0"/>
        </a:xfrm>
      </p:grpSpPr>
      <p:sp>
        <p:nvSpPr>
          <p:cNvPr id="868" name="Google Shape;868;p119"/>
          <p:cNvSpPr/>
          <p:nvPr/>
        </p:nvSpPr>
        <p:spPr>
          <a:xfrm>
            <a:off x="685800" y="838200"/>
            <a:ext cx="7772400" cy="4800600"/>
          </a:xfrm>
          <a:prstGeom prst="roundRect">
            <a:avLst>
              <a:gd fmla="val 16667" name="adj"/>
            </a:avLst>
          </a:prstGeom>
          <a:solidFill>
            <a:srgbClr val="00CCFF">
              <a:alpha val="8196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869" name="Google Shape;869;p119"/>
          <p:cNvSpPr txBox="1"/>
          <p:nvPr>
            <p:ph type="title"/>
          </p:nvPr>
        </p:nvSpPr>
        <p:spPr>
          <a:xfrm>
            <a:off x="700087" y="2552700"/>
            <a:ext cx="77724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rgbClr val="FFFFFF"/>
                </a:solidFill>
                <a:latin typeface="Calibri"/>
                <a:ea typeface="Calibri"/>
                <a:cs typeface="Calibri"/>
                <a:sym typeface="Calibri"/>
              </a:rPr>
              <a:t>Let’s see if you can identify the data in these bar graphs. Use your whiteboard or paper to write the answers.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20"/>
          <p:cNvSpPr/>
          <p:nvPr/>
        </p:nvSpPr>
        <p:spPr>
          <a:xfrm>
            <a:off x="0" y="0"/>
            <a:ext cx="9144000" cy="6858000"/>
          </a:xfrm>
          <a:prstGeom prst="rect">
            <a:avLst/>
          </a:prstGeom>
          <a:gradFill>
            <a:gsLst>
              <a:gs pos="0">
                <a:schemeClr val="dk1"/>
              </a:gs>
              <a:gs pos="5000">
                <a:schemeClr val="dk1"/>
              </a:gs>
              <a:gs pos="79000">
                <a:schemeClr val="lt2"/>
              </a:gs>
              <a:gs pos="100000">
                <a:srgbClr val="D4DE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875" name="Google Shape;875;p120"/>
          <p:cNvPicPr preferRelativeResize="0"/>
          <p:nvPr/>
        </p:nvPicPr>
        <p:blipFill rotWithShape="1">
          <a:blip r:embed="rId3">
            <a:alphaModFix/>
          </a:blip>
          <a:srcRect b="0" l="0" r="0" t="0"/>
          <a:stretch/>
        </p:blipFill>
        <p:spPr>
          <a:xfrm>
            <a:off x="1066800" y="228600"/>
            <a:ext cx="7010400" cy="5029200"/>
          </a:xfrm>
          <a:prstGeom prst="rect">
            <a:avLst/>
          </a:prstGeom>
          <a:noFill/>
          <a:ln>
            <a:noFill/>
          </a:ln>
        </p:spPr>
      </p:pic>
      <p:sp>
        <p:nvSpPr>
          <p:cNvPr id="876" name="Google Shape;876;p120"/>
          <p:cNvSpPr/>
          <p:nvPr/>
        </p:nvSpPr>
        <p:spPr>
          <a:xfrm>
            <a:off x="942481" y="5257800"/>
            <a:ext cx="7259039"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customers like chocolate?</a:t>
            </a:r>
            <a:endParaRPr/>
          </a:p>
        </p:txBody>
      </p:sp>
      <p:sp>
        <p:nvSpPr>
          <p:cNvPr id="877" name="Google Shape;877;p120"/>
          <p:cNvSpPr/>
          <p:nvPr/>
        </p:nvSpPr>
        <p:spPr>
          <a:xfrm>
            <a:off x="2925299" y="5904131"/>
            <a:ext cx="3293402"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4400"/>
              <a:buFont typeface="Calibri"/>
              <a:buNone/>
            </a:pPr>
            <a:r>
              <a:rPr b="1" i="0" lang="en-US" sz="4400" u="none" cap="none" strike="noStrike">
                <a:solidFill>
                  <a:srgbClr val="7030A0"/>
                </a:solidFill>
                <a:latin typeface="Calibri"/>
                <a:ea typeface="Calibri"/>
                <a:cs typeface="Calibri"/>
                <a:sym typeface="Calibri"/>
              </a:rPr>
              <a:t>16 customers</a:t>
            </a:r>
            <a:endParaRPr/>
          </a:p>
        </p:txBody>
      </p:sp>
      <p:sp>
        <p:nvSpPr>
          <p:cNvPr id="878" name="Google Shape;878;p120"/>
          <p:cNvSpPr/>
          <p:nvPr/>
        </p:nvSpPr>
        <p:spPr>
          <a:xfrm>
            <a:off x="578696" y="5253037"/>
            <a:ext cx="7986610"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customers like gummy bears?</a:t>
            </a:r>
            <a:endParaRPr/>
          </a:p>
        </p:txBody>
      </p:sp>
      <p:sp>
        <p:nvSpPr>
          <p:cNvPr id="879" name="Google Shape;879;p120"/>
          <p:cNvSpPr/>
          <p:nvPr/>
        </p:nvSpPr>
        <p:spPr>
          <a:xfrm>
            <a:off x="3067967" y="5904131"/>
            <a:ext cx="3008067"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4400"/>
              <a:buFont typeface="Calibri"/>
              <a:buNone/>
            </a:pPr>
            <a:r>
              <a:rPr b="1" i="0" lang="en-US" sz="4400" u="none" cap="none" strike="noStrike">
                <a:solidFill>
                  <a:srgbClr val="7030A0"/>
                </a:solidFill>
                <a:latin typeface="Calibri"/>
                <a:ea typeface="Calibri"/>
                <a:cs typeface="Calibri"/>
                <a:sym typeface="Calibri"/>
              </a:rPr>
              <a:t>8 customers</a:t>
            </a:r>
            <a:endParaRPr/>
          </a:p>
        </p:txBody>
      </p:sp>
      <p:sp>
        <p:nvSpPr>
          <p:cNvPr id="880" name="Google Shape;880;p120"/>
          <p:cNvSpPr/>
          <p:nvPr/>
        </p:nvSpPr>
        <p:spPr>
          <a:xfrm>
            <a:off x="1348411" y="5259109"/>
            <a:ext cx="6504345"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most popular candy?</a:t>
            </a:r>
            <a:endParaRPr/>
          </a:p>
        </p:txBody>
      </p:sp>
      <p:sp>
        <p:nvSpPr>
          <p:cNvPr id="881" name="Google Shape;881;p120"/>
          <p:cNvSpPr/>
          <p:nvPr/>
        </p:nvSpPr>
        <p:spPr>
          <a:xfrm>
            <a:off x="3317714" y="5917316"/>
            <a:ext cx="2508572"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4400"/>
              <a:buFont typeface="Calibri"/>
              <a:buNone/>
            </a:pPr>
            <a:r>
              <a:rPr b="1" i="0" lang="en-US" sz="4400" u="none" cap="none" strike="noStrike">
                <a:solidFill>
                  <a:srgbClr val="7030A0"/>
                </a:solidFill>
                <a:latin typeface="Calibri"/>
                <a:ea typeface="Calibri"/>
                <a:cs typeface="Calibri"/>
                <a:sym typeface="Calibri"/>
              </a:rPr>
              <a:t>Chocolate</a:t>
            </a:r>
            <a:endParaRPr/>
          </a:p>
        </p:txBody>
      </p:sp>
      <p:sp>
        <p:nvSpPr>
          <p:cNvPr id="882" name="Google Shape;882;p120"/>
          <p:cNvSpPr/>
          <p:nvPr/>
        </p:nvSpPr>
        <p:spPr>
          <a:xfrm>
            <a:off x="1348411" y="5270985"/>
            <a:ext cx="6454652"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least popular candy?</a:t>
            </a:r>
            <a:endParaRPr/>
          </a:p>
        </p:txBody>
      </p:sp>
      <p:sp>
        <p:nvSpPr>
          <p:cNvPr id="883" name="Google Shape;883;p120"/>
          <p:cNvSpPr/>
          <p:nvPr/>
        </p:nvSpPr>
        <p:spPr>
          <a:xfrm>
            <a:off x="3205279" y="5917315"/>
            <a:ext cx="2733441"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7030A0"/>
              </a:buClr>
              <a:buSzPts val="4400"/>
              <a:buFont typeface="Calibri"/>
              <a:buNone/>
            </a:pPr>
            <a:r>
              <a:rPr b="1" i="0" lang="en-US" sz="4400" u="none" cap="none" strike="noStrike">
                <a:solidFill>
                  <a:srgbClr val="7030A0"/>
                </a:solidFill>
                <a:latin typeface="Calibri"/>
                <a:ea typeface="Calibri"/>
                <a:cs typeface="Calibri"/>
                <a:sym typeface="Calibri"/>
              </a:rPr>
              <a:t>Jelly Beans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76"/>
                                        </p:tgtEl>
                                      </p:cBhvr>
                                    </p:animEffect>
                                    <p:set>
                                      <p:cBhvr>
                                        <p:cTn dur="1" fill="hold">
                                          <p:stCondLst>
                                            <p:cond delay="500"/>
                                          </p:stCondLst>
                                        </p:cTn>
                                        <p:tgtEl>
                                          <p:spTgt spid="87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78"/>
                                        </p:tgtEl>
                                      </p:cBhvr>
                                    </p:animEffect>
                                    <p:set>
                                      <p:cBhvr>
                                        <p:cTn dur="1" fill="hold">
                                          <p:stCondLst>
                                            <p:cond delay="500"/>
                                          </p:stCondLst>
                                        </p:cTn>
                                        <p:tgtEl>
                                          <p:spTgt spid="87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500"/>
                                        <p:tgtEl>
                                          <p:spTgt spid="8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80"/>
                                        </p:tgtEl>
                                      </p:cBhvr>
                                    </p:animEffect>
                                    <p:set>
                                      <p:cBhvr>
                                        <p:cTn dur="1" fill="hold">
                                          <p:stCondLst>
                                            <p:cond delay="500"/>
                                          </p:stCondLst>
                                        </p:cTn>
                                        <p:tgtEl>
                                          <p:spTgt spid="880"/>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82"/>
                                        </p:tgtEl>
                                      </p:cBhvr>
                                    </p:animEffect>
                                    <p:set>
                                      <p:cBhvr>
                                        <p:cTn dur="1" fill="hold">
                                          <p:stCondLst>
                                            <p:cond delay="500"/>
                                          </p:stCondLst>
                                        </p:cTn>
                                        <p:tgtEl>
                                          <p:spTgt spid="8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7" name="Shape 887"/>
        <p:cNvGrpSpPr/>
        <p:nvPr/>
      </p:nvGrpSpPr>
      <p:grpSpPr>
        <a:xfrm>
          <a:off x="0" y="0"/>
          <a:ext cx="0" cy="0"/>
          <a:chOff x="0" y="0"/>
          <a:chExt cx="0" cy="0"/>
        </a:xfrm>
      </p:grpSpPr>
      <p:sp>
        <p:nvSpPr>
          <p:cNvPr id="888" name="Google Shape;888;p121"/>
          <p:cNvSpPr/>
          <p:nvPr/>
        </p:nvSpPr>
        <p:spPr>
          <a:xfrm>
            <a:off x="685800" y="838200"/>
            <a:ext cx="7772400" cy="4800600"/>
          </a:xfrm>
          <a:prstGeom prst="roundRect">
            <a:avLst>
              <a:gd fmla="val 16667" name="adj"/>
            </a:avLst>
          </a:prstGeom>
          <a:solidFill>
            <a:srgbClr val="00CCFF">
              <a:alpha val="8196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889" name="Google Shape;889;p121"/>
          <p:cNvSpPr txBox="1"/>
          <p:nvPr>
            <p:ph type="title"/>
          </p:nvPr>
        </p:nvSpPr>
        <p:spPr>
          <a:xfrm>
            <a:off x="700087" y="838200"/>
            <a:ext cx="7772400" cy="480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800">
                <a:solidFill>
                  <a:srgbClr val="FFFFFF"/>
                </a:solidFill>
                <a:latin typeface="Calibri"/>
                <a:ea typeface="Calibri"/>
                <a:cs typeface="Calibri"/>
                <a:sym typeface="Calibri"/>
              </a:rPr>
              <a:t>Comparing Data</a:t>
            </a:r>
            <a:br>
              <a:rPr b="1" lang="en-US" sz="3400">
                <a:solidFill>
                  <a:srgbClr val="FFFFFF"/>
                </a:solidFill>
                <a:latin typeface="Calibri"/>
                <a:ea typeface="Calibri"/>
                <a:cs typeface="Calibri"/>
                <a:sym typeface="Calibri"/>
              </a:rPr>
            </a:br>
            <a:r>
              <a:rPr b="1" lang="en-US" sz="3400">
                <a:solidFill>
                  <a:srgbClr val="FFFFFF"/>
                </a:solidFill>
                <a:latin typeface="Calibri"/>
                <a:ea typeface="Calibri"/>
                <a:cs typeface="Calibri"/>
                <a:sym typeface="Calibri"/>
              </a:rPr>
              <a:t>Sometimes when analyzing a graph, you will need to add or subtract data. Look for clue words! </a:t>
            </a:r>
            <a:br>
              <a:rPr b="1" lang="en-US" sz="3600">
                <a:solidFill>
                  <a:srgbClr val="FFFFFF"/>
                </a:solidFill>
                <a:latin typeface="Calibri"/>
                <a:ea typeface="Calibri"/>
                <a:cs typeface="Calibri"/>
                <a:sym typeface="Calibri"/>
              </a:rPr>
            </a:br>
            <a:r>
              <a:rPr b="1" lang="en-US" sz="3600">
                <a:solidFill>
                  <a:srgbClr val="990000"/>
                </a:solidFill>
                <a:latin typeface="Calibri"/>
                <a:ea typeface="Calibri"/>
                <a:cs typeface="Calibri"/>
                <a:sym typeface="Calibri"/>
              </a:rPr>
              <a:t> </a:t>
            </a:r>
            <a:r>
              <a:rPr b="1" lang="en-US" sz="4500">
                <a:solidFill>
                  <a:srgbClr val="990000"/>
                </a:solidFill>
                <a:latin typeface="Calibri"/>
                <a:ea typeface="Calibri"/>
                <a:cs typeface="Calibri"/>
                <a:sym typeface="Calibri"/>
              </a:rPr>
              <a:t>and</a:t>
            </a:r>
            <a:r>
              <a:rPr b="1" lang="en-US" sz="4500">
                <a:solidFill>
                  <a:srgbClr val="FFFFFF"/>
                </a:solidFill>
                <a:latin typeface="Calibri"/>
                <a:ea typeface="Calibri"/>
                <a:cs typeface="Calibri"/>
                <a:sym typeface="Calibri"/>
              </a:rPr>
              <a:t> = </a:t>
            </a:r>
            <a:r>
              <a:rPr b="1" lang="en-US" sz="4500">
                <a:solidFill>
                  <a:srgbClr val="990000"/>
                </a:solidFill>
                <a:latin typeface="Calibri"/>
                <a:ea typeface="Calibri"/>
                <a:cs typeface="Calibri"/>
                <a:sym typeface="Calibri"/>
              </a:rPr>
              <a:t>add</a:t>
            </a:r>
            <a:br>
              <a:rPr b="1" lang="en-US" sz="4500">
                <a:solidFill>
                  <a:srgbClr val="FFFFFF"/>
                </a:solidFill>
                <a:latin typeface="Calibri"/>
                <a:ea typeface="Calibri"/>
                <a:cs typeface="Calibri"/>
                <a:sym typeface="Calibri"/>
              </a:rPr>
            </a:br>
            <a:r>
              <a:rPr b="1" lang="en-US" sz="4500">
                <a:solidFill>
                  <a:srgbClr val="990000"/>
                </a:solidFill>
                <a:latin typeface="Calibri"/>
                <a:ea typeface="Calibri"/>
                <a:cs typeface="Calibri"/>
                <a:sym typeface="Calibri"/>
              </a:rPr>
              <a:t>or</a:t>
            </a:r>
            <a:r>
              <a:rPr b="1" lang="en-US" sz="4500">
                <a:solidFill>
                  <a:srgbClr val="FFFFFF"/>
                </a:solidFill>
                <a:latin typeface="Calibri"/>
                <a:ea typeface="Calibri"/>
                <a:cs typeface="Calibri"/>
                <a:sym typeface="Calibri"/>
              </a:rPr>
              <a:t> = </a:t>
            </a:r>
            <a:r>
              <a:rPr b="1" lang="en-US" sz="4500">
                <a:solidFill>
                  <a:srgbClr val="990000"/>
                </a:solidFill>
                <a:latin typeface="Calibri"/>
                <a:ea typeface="Calibri"/>
                <a:cs typeface="Calibri"/>
                <a:sym typeface="Calibri"/>
              </a:rPr>
              <a:t>add</a:t>
            </a:r>
            <a:br>
              <a:rPr b="1" lang="en-US" sz="4500">
                <a:solidFill>
                  <a:srgbClr val="FFFFFF"/>
                </a:solidFill>
                <a:latin typeface="Calibri"/>
                <a:ea typeface="Calibri"/>
                <a:cs typeface="Calibri"/>
                <a:sym typeface="Calibri"/>
              </a:rPr>
            </a:br>
            <a:r>
              <a:rPr b="1" lang="en-US" sz="4500">
                <a:solidFill>
                  <a:srgbClr val="990000"/>
                </a:solidFill>
                <a:latin typeface="Calibri"/>
                <a:ea typeface="Calibri"/>
                <a:cs typeface="Calibri"/>
                <a:sym typeface="Calibri"/>
              </a:rPr>
              <a:t>how many more </a:t>
            </a:r>
            <a:r>
              <a:rPr b="1" lang="en-US" sz="4500">
                <a:solidFill>
                  <a:srgbClr val="FFFFFF"/>
                </a:solidFill>
                <a:latin typeface="Calibri"/>
                <a:ea typeface="Calibri"/>
                <a:cs typeface="Calibri"/>
                <a:sym typeface="Calibri"/>
              </a:rPr>
              <a:t>= </a:t>
            </a:r>
            <a:r>
              <a:rPr b="1" lang="en-US" sz="4500">
                <a:solidFill>
                  <a:srgbClr val="990000"/>
                </a:solidFill>
                <a:latin typeface="Calibri"/>
                <a:ea typeface="Calibri"/>
                <a:cs typeface="Calibri"/>
                <a:sym typeface="Calibri"/>
              </a:rPr>
              <a:t>subtract </a:t>
            </a:r>
            <a:br>
              <a:rPr b="1" lang="en-US" sz="3600">
                <a:solidFill>
                  <a:srgbClr val="FFFFFF"/>
                </a:solidFill>
                <a:latin typeface="Calibri"/>
                <a:ea typeface="Calibri"/>
                <a:cs typeface="Calibri"/>
                <a:sym typeface="Calibri"/>
              </a:rPr>
            </a:br>
            <a:endParaRPr b="1" sz="3600">
              <a:solidFill>
                <a:srgbClr val="FFFFFF"/>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22"/>
          <p:cNvSpPr/>
          <p:nvPr/>
        </p:nvSpPr>
        <p:spPr>
          <a:xfrm>
            <a:off x="0" y="0"/>
            <a:ext cx="9144000" cy="6858000"/>
          </a:xfrm>
          <a:prstGeom prst="rect">
            <a:avLst/>
          </a:prstGeom>
          <a:gradFill>
            <a:gsLst>
              <a:gs pos="0">
                <a:schemeClr val="dk1"/>
              </a:gs>
              <a:gs pos="5000">
                <a:schemeClr val="dk1"/>
              </a:gs>
              <a:gs pos="79000">
                <a:schemeClr val="lt2"/>
              </a:gs>
              <a:gs pos="100000">
                <a:srgbClr val="D4DE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895" name="Google Shape;895;p122"/>
          <p:cNvSpPr/>
          <p:nvPr/>
        </p:nvSpPr>
        <p:spPr>
          <a:xfrm>
            <a:off x="115246" y="5257800"/>
            <a:ext cx="8913529"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How many people like popsicles and frozen yogurt?</a:t>
            </a:r>
            <a:endParaRPr/>
          </a:p>
        </p:txBody>
      </p:sp>
      <p:sp>
        <p:nvSpPr>
          <p:cNvPr id="896" name="Google Shape;896;p122"/>
          <p:cNvSpPr/>
          <p:nvPr/>
        </p:nvSpPr>
        <p:spPr>
          <a:xfrm>
            <a:off x="3323101" y="5904131"/>
            <a:ext cx="2497800"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8000"/>
              </a:buClr>
              <a:buSzPts val="4400"/>
              <a:buFont typeface="Calibri"/>
              <a:buNone/>
            </a:pPr>
            <a:r>
              <a:rPr b="1" i="0" lang="en-US" sz="4400" u="none" cap="none" strike="noStrike">
                <a:solidFill>
                  <a:srgbClr val="008000"/>
                </a:solidFill>
                <a:latin typeface="Calibri"/>
                <a:ea typeface="Calibri"/>
                <a:cs typeface="Calibri"/>
                <a:sym typeface="Calibri"/>
              </a:rPr>
              <a:t>11 people</a:t>
            </a:r>
            <a:endParaRPr/>
          </a:p>
        </p:txBody>
      </p:sp>
      <p:sp>
        <p:nvSpPr>
          <p:cNvPr id="897" name="Google Shape;897;p122"/>
          <p:cNvSpPr/>
          <p:nvPr/>
        </p:nvSpPr>
        <p:spPr>
          <a:xfrm>
            <a:off x="315664" y="5334000"/>
            <a:ext cx="8512692"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How many people like ice cream sandwiches and fudge bars?</a:t>
            </a:r>
            <a:endParaRPr/>
          </a:p>
        </p:txBody>
      </p:sp>
      <p:sp>
        <p:nvSpPr>
          <p:cNvPr id="898" name="Google Shape;898;p122"/>
          <p:cNvSpPr/>
          <p:nvPr/>
        </p:nvSpPr>
        <p:spPr>
          <a:xfrm>
            <a:off x="3323102" y="5931989"/>
            <a:ext cx="2497800"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8000"/>
              </a:buClr>
              <a:buSzPts val="4400"/>
              <a:buFont typeface="Calibri"/>
              <a:buNone/>
            </a:pPr>
            <a:r>
              <a:rPr b="1" i="0" lang="en-US" sz="4400" u="none" cap="none" strike="noStrike">
                <a:solidFill>
                  <a:srgbClr val="008000"/>
                </a:solidFill>
                <a:latin typeface="Calibri"/>
                <a:ea typeface="Calibri"/>
                <a:cs typeface="Calibri"/>
                <a:sym typeface="Calibri"/>
              </a:rPr>
              <a:t>14 people</a:t>
            </a:r>
            <a:endParaRPr/>
          </a:p>
        </p:txBody>
      </p:sp>
      <p:sp>
        <p:nvSpPr>
          <p:cNvPr id="899" name="Google Shape;899;p122"/>
          <p:cNvSpPr/>
          <p:nvPr/>
        </p:nvSpPr>
        <p:spPr>
          <a:xfrm>
            <a:off x="3465777" y="5931988"/>
            <a:ext cx="2212465"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8000"/>
              </a:buClr>
              <a:buSzPts val="4400"/>
              <a:buFont typeface="Calibri"/>
              <a:buNone/>
            </a:pPr>
            <a:r>
              <a:rPr b="1" i="0" lang="en-US" sz="4400" u="none" cap="none" strike="noStrike">
                <a:solidFill>
                  <a:srgbClr val="008000"/>
                </a:solidFill>
                <a:latin typeface="Calibri"/>
                <a:ea typeface="Calibri"/>
                <a:cs typeface="Calibri"/>
                <a:sym typeface="Calibri"/>
              </a:rPr>
              <a:t>2 people</a:t>
            </a:r>
            <a:endParaRPr/>
          </a:p>
        </p:txBody>
      </p:sp>
      <p:sp>
        <p:nvSpPr>
          <p:cNvPr id="900" name="Google Shape;900;p122"/>
          <p:cNvSpPr/>
          <p:nvPr/>
        </p:nvSpPr>
        <p:spPr>
          <a:xfrm>
            <a:off x="249598" y="5385703"/>
            <a:ext cx="8644803"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How many more people like ice cream sandwiches than popsicles?</a:t>
            </a:r>
            <a:endParaRPr/>
          </a:p>
        </p:txBody>
      </p:sp>
      <p:pic>
        <p:nvPicPr>
          <p:cNvPr id="901" name="Google Shape;901;p122"/>
          <p:cNvPicPr preferRelativeResize="0"/>
          <p:nvPr/>
        </p:nvPicPr>
        <p:blipFill rotWithShape="1">
          <a:blip r:embed="rId3">
            <a:alphaModFix/>
          </a:blip>
          <a:srcRect b="0" l="0" r="0" t="0"/>
          <a:stretch/>
        </p:blipFill>
        <p:spPr>
          <a:xfrm>
            <a:off x="1066800" y="228600"/>
            <a:ext cx="7010400" cy="5029200"/>
          </a:xfrm>
          <a:prstGeom prst="rect">
            <a:avLst/>
          </a:prstGeom>
          <a:noFill/>
          <a:ln>
            <a:noFill/>
          </a:ln>
        </p:spPr>
      </p:pic>
      <p:sp>
        <p:nvSpPr>
          <p:cNvPr id="902" name="Google Shape;902;p122"/>
          <p:cNvSpPr/>
          <p:nvPr/>
        </p:nvSpPr>
        <p:spPr>
          <a:xfrm>
            <a:off x="658630" y="5334000"/>
            <a:ext cx="7826759"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How many more people like frozen yogurt than fudge bars?</a:t>
            </a:r>
            <a:endParaRPr/>
          </a:p>
        </p:txBody>
      </p:sp>
      <p:sp>
        <p:nvSpPr>
          <p:cNvPr id="903" name="Google Shape;903;p122"/>
          <p:cNvSpPr/>
          <p:nvPr/>
        </p:nvSpPr>
        <p:spPr>
          <a:xfrm>
            <a:off x="3465766" y="5904130"/>
            <a:ext cx="2212465"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8000"/>
              </a:buClr>
              <a:buSzPts val="4400"/>
              <a:buFont typeface="Calibri"/>
              <a:buNone/>
            </a:pPr>
            <a:r>
              <a:rPr b="1" i="0" lang="en-US" sz="4400" u="none" cap="none" strike="noStrike">
                <a:solidFill>
                  <a:srgbClr val="008000"/>
                </a:solidFill>
                <a:latin typeface="Calibri"/>
                <a:ea typeface="Calibri"/>
                <a:cs typeface="Calibri"/>
                <a:sym typeface="Calibri"/>
              </a:rPr>
              <a:t>5 people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5"/>
                                        </p:tgtEl>
                                      </p:cBhvr>
                                    </p:animEffect>
                                    <p:set>
                                      <p:cBhvr>
                                        <p:cTn dur="1" fill="hold">
                                          <p:stCondLst>
                                            <p:cond delay="500"/>
                                          </p:stCondLst>
                                        </p:cTn>
                                        <p:tgtEl>
                                          <p:spTgt spid="8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896"/>
                                        </p:tgtEl>
                                      </p:cBhvr>
                                    </p:animEffect>
                                    <p:set>
                                      <p:cBhvr>
                                        <p:cTn dur="1" fill="hold">
                                          <p:stCondLst>
                                            <p:cond delay="500"/>
                                          </p:stCondLst>
                                        </p:cTn>
                                        <p:tgtEl>
                                          <p:spTgt spid="896"/>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897"/>
                                        </p:tgtEl>
                                      </p:cBhvr>
                                    </p:animEffect>
                                    <p:set>
                                      <p:cBhvr>
                                        <p:cTn dur="1" fill="hold">
                                          <p:stCondLst>
                                            <p:cond delay="500"/>
                                          </p:stCondLst>
                                        </p:cTn>
                                        <p:tgtEl>
                                          <p:spTgt spid="8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898"/>
                                        </p:tgtEl>
                                      </p:cBhvr>
                                    </p:animEffect>
                                    <p:set>
                                      <p:cBhvr>
                                        <p:cTn dur="1" fill="hold">
                                          <p:stCondLst>
                                            <p:cond delay="500"/>
                                          </p:stCondLst>
                                        </p:cTn>
                                        <p:tgtEl>
                                          <p:spTgt spid="89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02"/>
                                        </p:tgtEl>
                                      </p:cBhvr>
                                    </p:animEffect>
                                    <p:set>
                                      <p:cBhvr>
                                        <p:cTn dur="1" fill="hold">
                                          <p:stCondLst>
                                            <p:cond delay="500"/>
                                          </p:stCondLst>
                                        </p:cTn>
                                        <p:tgtEl>
                                          <p:spTgt spid="9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899"/>
                                        </p:tgtEl>
                                      </p:cBhvr>
                                    </p:animEffect>
                                    <p:set>
                                      <p:cBhvr>
                                        <p:cTn dur="1" fill="hold">
                                          <p:stCondLst>
                                            <p:cond delay="500"/>
                                          </p:stCondLst>
                                        </p:cTn>
                                        <p:tgtEl>
                                          <p:spTgt spid="899"/>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00"/>
                                        </p:tgtEl>
                                      </p:cBhvr>
                                    </p:animEffect>
                                    <p:set>
                                      <p:cBhvr>
                                        <p:cTn dur="1" fill="hold">
                                          <p:stCondLst>
                                            <p:cond delay="500"/>
                                          </p:stCondLst>
                                        </p:cTn>
                                        <p:tgtEl>
                                          <p:spTgt spid="90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903"/>
                                        </p:tgtEl>
                                      </p:cBhvr>
                                    </p:animEffect>
                                    <p:set>
                                      <p:cBhvr>
                                        <p:cTn dur="1" fill="hold">
                                          <p:stCondLst>
                                            <p:cond delay="500"/>
                                          </p:stCondLst>
                                        </p:cTn>
                                        <p:tgtEl>
                                          <p:spTgt spid="90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8" name="Shape 908"/>
        <p:cNvGrpSpPr/>
        <p:nvPr/>
      </p:nvGrpSpPr>
      <p:grpSpPr>
        <a:xfrm>
          <a:off x="0" y="0"/>
          <a:ext cx="0" cy="0"/>
          <a:chOff x="0" y="0"/>
          <a:chExt cx="0" cy="0"/>
        </a:xfrm>
      </p:grpSpPr>
      <p:sp>
        <p:nvSpPr>
          <p:cNvPr id="909" name="Google Shape;909;p123"/>
          <p:cNvSpPr/>
          <p:nvPr/>
        </p:nvSpPr>
        <p:spPr>
          <a:xfrm>
            <a:off x="685800" y="609600"/>
            <a:ext cx="7772400" cy="1219200"/>
          </a:xfrm>
          <a:prstGeom prst="roundRect">
            <a:avLst>
              <a:gd fmla="val 16667" name="adj"/>
            </a:avLst>
          </a:prstGeom>
          <a:solidFill>
            <a:schemeClr val="folHlink">
              <a:alpha val="49803"/>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910" name="Google Shape;910;p123"/>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3800">
                <a:solidFill>
                  <a:srgbClr val="0070C0"/>
                </a:solidFill>
                <a:latin typeface="Calibri"/>
                <a:ea typeface="Calibri"/>
                <a:cs typeface="Calibri"/>
                <a:sym typeface="Calibri"/>
              </a:rPr>
              <a:t>Types of Graphs – Double Bar Graph</a:t>
            </a:r>
            <a:endParaRPr/>
          </a:p>
        </p:txBody>
      </p:sp>
      <p:sp>
        <p:nvSpPr>
          <p:cNvPr id="911" name="Google Shape;911;p123"/>
          <p:cNvSpPr txBox="1"/>
          <p:nvPr/>
        </p:nvSpPr>
        <p:spPr>
          <a:xfrm>
            <a:off x="2657475" y="6096000"/>
            <a:ext cx="6486525" cy="2667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000"/>
              <a:buFont typeface="Calibri"/>
              <a:buNone/>
            </a:pPr>
            <a:r>
              <a:rPr b="1" i="0" lang="en-US" sz="2000" u="none" cap="none" strike="noStrike">
                <a:solidFill>
                  <a:srgbClr val="0070C0"/>
                </a:solidFill>
                <a:latin typeface="Calibri"/>
                <a:ea typeface="Calibri"/>
                <a:cs typeface="Calibri"/>
                <a:sym typeface="Calibri"/>
              </a:rPr>
              <a:t>A </a:t>
            </a:r>
            <a:r>
              <a:rPr b="1" i="1" lang="en-US" sz="2000" u="none" cap="none" strike="noStrike">
                <a:solidFill>
                  <a:srgbClr val="C00000"/>
                </a:solidFill>
                <a:latin typeface="Calibri"/>
                <a:ea typeface="Calibri"/>
                <a:cs typeface="Calibri"/>
                <a:sym typeface="Calibri"/>
              </a:rPr>
              <a:t>double</a:t>
            </a:r>
            <a:r>
              <a:rPr b="1" i="0" lang="en-US" sz="2000" u="none" cap="none" strike="noStrike">
                <a:solidFill>
                  <a:srgbClr val="0070C0"/>
                </a:solidFill>
                <a:latin typeface="Calibri"/>
                <a:ea typeface="Calibri"/>
                <a:cs typeface="Calibri"/>
                <a:sym typeface="Calibri"/>
              </a:rPr>
              <a:t> </a:t>
            </a:r>
            <a:r>
              <a:rPr b="1" i="1" lang="en-US" sz="2000" u="none" cap="none" strike="noStrike">
                <a:solidFill>
                  <a:srgbClr val="C00000"/>
                </a:solidFill>
                <a:latin typeface="Calibri"/>
                <a:ea typeface="Calibri"/>
                <a:cs typeface="Calibri"/>
                <a:sym typeface="Calibri"/>
              </a:rPr>
              <a:t>bar graph</a:t>
            </a:r>
            <a:r>
              <a:rPr b="1" i="0" lang="en-US" sz="2000" u="none" cap="none" strike="noStrike">
                <a:solidFill>
                  <a:srgbClr val="C00000"/>
                </a:solidFill>
                <a:latin typeface="Calibri"/>
                <a:ea typeface="Calibri"/>
                <a:cs typeface="Calibri"/>
                <a:sym typeface="Calibri"/>
              </a:rPr>
              <a:t> </a:t>
            </a:r>
            <a:r>
              <a:rPr b="1" i="0" lang="en-US" sz="2000" u="none" cap="none" strike="noStrike">
                <a:solidFill>
                  <a:srgbClr val="0070C0"/>
                </a:solidFill>
                <a:latin typeface="Calibri"/>
                <a:ea typeface="Calibri"/>
                <a:cs typeface="Calibri"/>
                <a:sym typeface="Calibri"/>
              </a:rPr>
              <a:t>uses vertical or horizontal bars/rectangles to demonstrate the frequency of a data set.</a:t>
            </a:r>
            <a:endParaRPr b="1" i="1" sz="2000" u="none" cap="none" strike="noStrike">
              <a:solidFill>
                <a:srgbClr val="0070C0"/>
              </a:solidFill>
              <a:latin typeface="Calibri"/>
              <a:ea typeface="Calibri"/>
              <a:cs typeface="Calibri"/>
              <a:sym typeface="Calibri"/>
            </a:endParaRPr>
          </a:p>
        </p:txBody>
      </p:sp>
      <p:pic>
        <p:nvPicPr>
          <p:cNvPr id="912" name="Google Shape;912;p123"/>
          <p:cNvPicPr preferRelativeResize="0"/>
          <p:nvPr/>
        </p:nvPicPr>
        <p:blipFill rotWithShape="1">
          <a:blip r:embed="rId4">
            <a:alphaModFix/>
          </a:blip>
          <a:srcRect b="0" l="0" r="0" t="0"/>
          <a:stretch/>
        </p:blipFill>
        <p:spPr>
          <a:xfrm>
            <a:off x="2819400" y="2744787"/>
            <a:ext cx="6096000" cy="3327400"/>
          </a:xfrm>
          <a:prstGeom prst="rect">
            <a:avLst/>
          </a:prstGeom>
          <a:noFill/>
          <a:ln>
            <a:noFill/>
          </a:ln>
        </p:spPr>
      </p:pic>
      <p:sp>
        <p:nvSpPr>
          <p:cNvPr id="913" name="Google Shape;913;p123"/>
          <p:cNvSpPr txBox="1"/>
          <p:nvPr/>
        </p:nvSpPr>
        <p:spPr>
          <a:xfrm>
            <a:off x="3276600" y="2209800"/>
            <a:ext cx="44958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Favorite Soda Flavor</a:t>
            </a:r>
            <a:endParaRPr/>
          </a:p>
        </p:txBody>
      </p:sp>
      <p:sp>
        <p:nvSpPr>
          <p:cNvPr id="914" name="Google Shape;914;p123"/>
          <p:cNvSpPr/>
          <p:nvPr/>
        </p:nvSpPr>
        <p:spPr>
          <a:xfrm>
            <a:off x="2133600" y="2123776"/>
            <a:ext cx="1524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Title</a:t>
            </a:r>
            <a:endParaRPr/>
          </a:p>
        </p:txBody>
      </p:sp>
      <p:sp>
        <p:nvSpPr>
          <p:cNvPr id="915" name="Google Shape;915;p123"/>
          <p:cNvSpPr/>
          <p:nvPr/>
        </p:nvSpPr>
        <p:spPr>
          <a:xfrm rot="5400000">
            <a:off x="7696200" y="2790526"/>
            <a:ext cx="1524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Legend</a:t>
            </a:r>
            <a:endParaRPr/>
          </a:p>
        </p:txBody>
      </p:sp>
      <p:sp>
        <p:nvSpPr>
          <p:cNvPr id="916" name="Google Shape;916;p123"/>
          <p:cNvSpPr/>
          <p:nvPr/>
        </p:nvSpPr>
        <p:spPr>
          <a:xfrm>
            <a:off x="457200"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Title</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title</a:t>
            </a:r>
            <a:r>
              <a:rPr b="1" i="0" lang="en-US" sz="2400" u="none" cap="none" strike="noStrike">
                <a:solidFill>
                  <a:srgbClr val="000000"/>
                </a:solidFill>
                <a:latin typeface="Calibri"/>
                <a:ea typeface="Calibri"/>
                <a:cs typeface="Calibri"/>
                <a:sym typeface="Calibri"/>
              </a:rPr>
              <a:t> of the graph tells you what the information in the graph is about.</a:t>
            </a:r>
            <a:endParaRPr/>
          </a:p>
        </p:txBody>
      </p:sp>
      <p:sp>
        <p:nvSpPr>
          <p:cNvPr id="917" name="Google Shape;917;p123"/>
          <p:cNvSpPr/>
          <p:nvPr/>
        </p:nvSpPr>
        <p:spPr>
          <a:xfrm>
            <a:off x="457200"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Legend</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legend</a:t>
            </a:r>
            <a:r>
              <a:rPr b="1" i="0" lang="en-US" sz="2400" u="none" cap="none" strike="noStrike">
                <a:solidFill>
                  <a:srgbClr val="000000"/>
                </a:solidFill>
                <a:latin typeface="Calibri"/>
                <a:ea typeface="Calibri"/>
                <a:cs typeface="Calibri"/>
                <a:sym typeface="Calibri"/>
              </a:rPr>
              <a:t> of the graph identifies the data set plotted in your graph. </a:t>
            </a:r>
            <a:endParaRPr/>
          </a:p>
        </p:txBody>
      </p:sp>
      <p:sp>
        <p:nvSpPr>
          <p:cNvPr id="918" name="Google Shape;918;p123"/>
          <p:cNvSpPr/>
          <p:nvPr/>
        </p:nvSpPr>
        <p:spPr>
          <a:xfrm>
            <a:off x="3810000" y="3886200"/>
            <a:ext cx="1143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Bars</a:t>
            </a:r>
            <a:endParaRPr/>
          </a:p>
        </p:txBody>
      </p:sp>
      <p:sp>
        <p:nvSpPr>
          <p:cNvPr id="919" name="Google Shape;919;p123"/>
          <p:cNvSpPr/>
          <p:nvPr/>
        </p:nvSpPr>
        <p:spPr>
          <a:xfrm>
            <a:off x="466725" y="3048000"/>
            <a:ext cx="2209800" cy="3248324"/>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Bars</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Each </a:t>
            </a:r>
            <a:r>
              <a:rPr b="1" i="1" lang="en-US" sz="2000" u="none" cap="none" strike="noStrike">
                <a:solidFill>
                  <a:srgbClr val="000000"/>
                </a:solidFill>
                <a:latin typeface="Calibri"/>
                <a:ea typeface="Calibri"/>
                <a:cs typeface="Calibri"/>
                <a:sym typeface="Calibri"/>
              </a:rPr>
              <a:t>bar</a:t>
            </a:r>
            <a:r>
              <a:rPr b="1" i="0" lang="en-US" sz="2000" u="none" cap="none" strike="noStrike">
                <a:solidFill>
                  <a:srgbClr val="000000"/>
                </a:solidFill>
                <a:latin typeface="Calibri"/>
                <a:ea typeface="Calibri"/>
                <a:cs typeface="Calibri"/>
                <a:sym typeface="Calibri"/>
              </a:rPr>
              <a:t> in the double bar graph shows the frequency of that specific choice. In this graph it shows that 8 boys and 5 girls like lemon-lime.</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24"/>
          <p:cNvSpPr/>
          <p:nvPr/>
        </p:nvSpPr>
        <p:spPr>
          <a:xfrm>
            <a:off x="0" y="0"/>
            <a:ext cx="9144000" cy="6858000"/>
          </a:xfrm>
          <a:prstGeom prst="rect">
            <a:avLst/>
          </a:prstGeom>
          <a:gradFill>
            <a:gsLst>
              <a:gs pos="0">
                <a:schemeClr val="dk1"/>
              </a:gs>
              <a:gs pos="5000">
                <a:schemeClr val="dk1"/>
              </a:gs>
              <a:gs pos="79000">
                <a:schemeClr val="lt2"/>
              </a:gs>
              <a:gs pos="100000">
                <a:srgbClr val="D4DE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925" name="Google Shape;925;p124"/>
          <p:cNvSpPr/>
          <p:nvPr/>
        </p:nvSpPr>
        <p:spPr>
          <a:xfrm>
            <a:off x="814343" y="4916269"/>
            <a:ext cx="7515327"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adults like butter popcorn?</a:t>
            </a:r>
            <a:endParaRPr/>
          </a:p>
        </p:txBody>
      </p:sp>
      <p:sp>
        <p:nvSpPr>
          <p:cNvPr id="926" name="Google Shape;926;p124"/>
          <p:cNvSpPr/>
          <p:nvPr/>
        </p:nvSpPr>
        <p:spPr>
          <a:xfrm>
            <a:off x="3408862" y="5904131"/>
            <a:ext cx="2326278"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14 adults</a:t>
            </a:r>
            <a:endParaRPr/>
          </a:p>
        </p:txBody>
      </p:sp>
      <p:sp>
        <p:nvSpPr>
          <p:cNvPr id="927" name="Google Shape;927;p124"/>
          <p:cNvSpPr/>
          <p:nvPr/>
        </p:nvSpPr>
        <p:spPr>
          <a:xfrm>
            <a:off x="3181208" y="5904130"/>
            <a:ext cx="2781595"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12 children</a:t>
            </a:r>
            <a:endParaRPr/>
          </a:p>
        </p:txBody>
      </p:sp>
      <p:sp>
        <p:nvSpPr>
          <p:cNvPr id="928" name="Google Shape;928;p124"/>
          <p:cNvSpPr/>
          <p:nvPr/>
        </p:nvSpPr>
        <p:spPr>
          <a:xfrm>
            <a:off x="1676400" y="4953000"/>
            <a:ext cx="6115777" cy="104458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children and adults </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like butter popcorn?</a:t>
            </a:r>
            <a:endParaRPr/>
          </a:p>
        </p:txBody>
      </p:sp>
      <p:sp>
        <p:nvSpPr>
          <p:cNvPr id="929" name="Google Shape;929;p124"/>
          <p:cNvSpPr/>
          <p:nvPr/>
        </p:nvSpPr>
        <p:spPr>
          <a:xfrm>
            <a:off x="2051470" y="5942533"/>
            <a:ext cx="5365636"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30 children and adults</a:t>
            </a:r>
            <a:endParaRPr/>
          </a:p>
        </p:txBody>
      </p:sp>
      <p:sp>
        <p:nvSpPr>
          <p:cNvPr id="930" name="Google Shape;930;p124"/>
          <p:cNvSpPr/>
          <p:nvPr/>
        </p:nvSpPr>
        <p:spPr>
          <a:xfrm>
            <a:off x="685800" y="4953000"/>
            <a:ext cx="8170378" cy="104131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more adults like plain popcorn</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than children?</a:t>
            </a:r>
            <a:endParaRPr/>
          </a:p>
        </p:txBody>
      </p:sp>
      <p:sp>
        <p:nvSpPr>
          <p:cNvPr id="931" name="Google Shape;931;p124"/>
          <p:cNvSpPr/>
          <p:nvPr/>
        </p:nvSpPr>
        <p:spPr>
          <a:xfrm>
            <a:off x="3551535" y="5925110"/>
            <a:ext cx="2040943"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4 adults</a:t>
            </a:r>
            <a:endParaRPr/>
          </a:p>
        </p:txBody>
      </p:sp>
      <p:pic>
        <p:nvPicPr>
          <p:cNvPr id="932" name="Google Shape;932;p124"/>
          <p:cNvPicPr preferRelativeResize="0"/>
          <p:nvPr/>
        </p:nvPicPr>
        <p:blipFill rotWithShape="1">
          <a:blip r:embed="rId3">
            <a:alphaModFix/>
          </a:blip>
          <a:srcRect b="0" l="0" r="0" t="0"/>
          <a:stretch/>
        </p:blipFill>
        <p:spPr>
          <a:xfrm>
            <a:off x="1371600" y="228600"/>
            <a:ext cx="6400800" cy="4685816"/>
          </a:xfrm>
          <a:prstGeom prst="rect">
            <a:avLst/>
          </a:prstGeom>
          <a:noFill/>
          <a:ln>
            <a:noFill/>
          </a:ln>
        </p:spPr>
      </p:pic>
      <p:sp>
        <p:nvSpPr>
          <p:cNvPr id="933" name="Google Shape;933;p124"/>
          <p:cNvSpPr/>
          <p:nvPr/>
        </p:nvSpPr>
        <p:spPr>
          <a:xfrm>
            <a:off x="609600" y="4876800"/>
            <a:ext cx="8208850"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children like caramel popcorn?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25"/>
                                        </p:tgtEl>
                                      </p:cBhvr>
                                    </p:animEffect>
                                    <p:set>
                                      <p:cBhvr>
                                        <p:cTn dur="1" fill="hold">
                                          <p:stCondLst>
                                            <p:cond delay="500"/>
                                          </p:stCondLst>
                                        </p:cTn>
                                        <p:tgtEl>
                                          <p:spTgt spid="92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33"/>
                                        </p:tgtEl>
                                      </p:cBhvr>
                                    </p:animEffect>
                                    <p:set>
                                      <p:cBhvr>
                                        <p:cTn dur="1" fill="hold">
                                          <p:stCondLst>
                                            <p:cond delay="500"/>
                                          </p:stCondLst>
                                        </p:cTn>
                                        <p:tgtEl>
                                          <p:spTgt spid="93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500"/>
                                        <p:tgtEl>
                                          <p:spTgt spid="9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28"/>
                                        </p:tgtEl>
                                      </p:cBhvr>
                                    </p:animEffect>
                                    <p:set>
                                      <p:cBhvr>
                                        <p:cTn dur="1" fill="hold">
                                          <p:stCondLst>
                                            <p:cond delay="500"/>
                                          </p:stCondLst>
                                        </p:cTn>
                                        <p:tgtEl>
                                          <p:spTgt spid="92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30"/>
                                        </p:tgtEl>
                                      </p:cBhvr>
                                    </p:animEffect>
                                    <p:set>
                                      <p:cBhvr>
                                        <p:cTn dur="1" fill="hold">
                                          <p:stCondLst>
                                            <p:cond delay="500"/>
                                          </p:stCondLst>
                                        </p:cTn>
                                        <p:tgtEl>
                                          <p:spTgt spid="9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8" name="Shape 938"/>
        <p:cNvGrpSpPr/>
        <p:nvPr/>
      </p:nvGrpSpPr>
      <p:grpSpPr>
        <a:xfrm>
          <a:off x="0" y="0"/>
          <a:ext cx="0" cy="0"/>
          <a:chOff x="0" y="0"/>
          <a:chExt cx="0" cy="0"/>
        </a:xfrm>
      </p:grpSpPr>
      <p:sp>
        <p:nvSpPr>
          <p:cNvPr id="939" name="Google Shape;939;p125"/>
          <p:cNvSpPr/>
          <p:nvPr/>
        </p:nvSpPr>
        <p:spPr>
          <a:xfrm>
            <a:off x="685800" y="609600"/>
            <a:ext cx="7772400" cy="1219200"/>
          </a:xfrm>
          <a:prstGeom prst="roundRect">
            <a:avLst>
              <a:gd fmla="val 16667" name="adj"/>
            </a:avLst>
          </a:prstGeom>
          <a:solidFill>
            <a:schemeClr val="folHlink">
              <a:alpha val="49803"/>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940" name="Google Shape;940;p125"/>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600">
                <a:solidFill>
                  <a:srgbClr val="0070C0"/>
                </a:solidFill>
                <a:latin typeface="Calibri"/>
                <a:ea typeface="Calibri"/>
                <a:cs typeface="Calibri"/>
                <a:sym typeface="Calibri"/>
              </a:rPr>
              <a:t>Types of Graphs – Pie Chart</a:t>
            </a:r>
            <a:endParaRPr/>
          </a:p>
        </p:txBody>
      </p:sp>
      <p:sp>
        <p:nvSpPr>
          <p:cNvPr id="941" name="Google Shape;941;p125"/>
          <p:cNvSpPr txBox="1"/>
          <p:nvPr/>
        </p:nvSpPr>
        <p:spPr>
          <a:xfrm>
            <a:off x="2743200" y="6096000"/>
            <a:ext cx="6248400" cy="2667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000"/>
              <a:buFont typeface="Calibri"/>
              <a:buNone/>
            </a:pPr>
            <a:r>
              <a:rPr b="1" i="0" lang="en-US" sz="2000" u="none" cap="none" strike="noStrike">
                <a:solidFill>
                  <a:srgbClr val="0070C0"/>
                </a:solidFill>
                <a:latin typeface="Calibri"/>
                <a:ea typeface="Calibri"/>
                <a:cs typeface="Calibri"/>
                <a:sym typeface="Calibri"/>
              </a:rPr>
              <a:t>A </a:t>
            </a:r>
            <a:r>
              <a:rPr b="1" i="1" lang="en-US" sz="2000" u="none" cap="none" strike="noStrike">
                <a:solidFill>
                  <a:srgbClr val="C00000"/>
                </a:solidFill>
                <a:latin typeface="Calibri"/>
                <a:ea typeface="Calibri"/>
                <a:cs typeface="Calibri"/>
                <a:sym typeface="Calibri"/>
              </a:rPr>
              <a:t>pie chart </a:t>
            </a:r>
            <a:r>
              <a:rPr b="1" i="0" lang="en-US" sz="2000" u="none" cap="none" strike="noStrike">
                <a:solidFill>
                  <a:srgbClr val="0070C0"/>
                </a:solidFill>
                <a:latin typeface="Calibri"/>
                <a:ea typeface="Calibri"/>
                <a:cs typeface="Calibri"/>
                <a:sym typeface="Calibri"/>
              </a:rPr>
              <a:t>is a circular chart that is divided into sectors/pieces. Each piece shows the size of each value.</a:t>
            </a:r>
            <a:endParaRPr b="1" i="1" sz="2000" u="none" cap="none" strike="noStrike">
              <a:solidFill>
                <a:srgbClr val="0070C0"/>
              </a:solidFill>
              <a:latin typeface="Calibri"/>
              <a:ea typeface="Calibri"/>
              <a:cs typeface="Calibri"/>
              <a:sym typeface="Calibri"/>
            </a:endParaRPr>
          </a:p>
        </p:txBody>
      </p:sp>
      <p:sp>
        <p:nvSpPr>
          <p:cNvPr id="942" name="Google Shape;942;p125"/>
          <p:cNvSpPr/>
          <p:nvPr/>
        </p:nvSpPr>
        <p:spPr>
          <a:xfrm>
            <a:off x="3048000" y="1981200"/>
            <a:ext cx="12192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Title</a:t>
            </a:r>
            <a:endParaRPr/>
          </a:p>
        </p:txBody>
      </p:sp>
      <p:sp>
        <p:nvSpPr>
          <p:cNvPr id="943" name="Google Shape;943;p125"/>
          <p:cNvSpPr/>
          <p:nvPr/>
        </p:nvSpPr>
        <p:spPr>
          <a:xfrm flipH="1" rot="-2805816">
            <a:off x="7883054" y="1853166"/>
            <a:ext cx="120015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Legend</a:t>
            </a:r>
            <a:endParaRPr/>
          </a:p>
        </p:txBody>
      </p:sp>
      <p:sp>
        <p:nvSpPr>
          <p:cNvPr id="944" name="Google Shape;944;p125"/>
          <p:cNvSpPr/>
          <p:nvPr/>
        </p:nvSpPr>
        <p:spPr>
          <a:xfrm>
            <a:off x="457200"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Title</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title</a:t>
            </a:r>
            <a:r>
              <a:rPr b="1" i="0" lang="en-US" sz="2400" u="none" cap="none" strike="noStrike">
                <a:solidFill>
                  <a:srgbClr val="000000"/>
                </a:solidFill>
                <a:latin typeface="Calibri"/>
                <a:ea typeface="Calibri"/>
                <a:cs typeface="Calibri"/>
                <a:sym typeface="Calibri"/>
              </a:rPr>
              <a:t> of the graph tells you what the information in the graph is about.</a:t>
            </a:r>
            <a:endParaRPr/>
          </a:p>
        </p:txBody>
      </p:sp>
      <p:sp>
        <p:nvSpPr>
          <p:cNvPr id="945" name="Google Shape;945;p125"/>
          <p:cNvSpPr/>
          <p:nvPr/>
        </p:nvSpPr>
        <p:spPr>
          <a:xfrm>
            <a:off x="457200" y="3052762"/>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Legend</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legend</a:t>
            </a:r>
            <a:r>
              <a:rPr b="1" i="0" lang="en-US" sz="2400" u="none" cap="none" strike="noStrike">
                <a:solidFill>
                  <a:srgbClr val="000000"/>
                </a:solidFill>
                <a:latin typeface="Calibri"/>
                <a:ea typeface="Calibri"/>
                <a:cs typeface="Calibri"/>
                <a:sym typeface="Calibri"/>
              </a:rPr>
              <a:t> of the graph identifies the data set plotted in your graph.</a:t>
            </a:r>
            <a:endParaRPr/>
          </a:p>
        </p:txBody>
      </p:sp>
      <p:sp>
        <p:nvSpPr>
          <p:cNvPr id="946" name="Google Shape;946;p125"/>
          <p:cNvSpPr/>
          <p:nvPr/>
        </p:nvSpPr>
        <p:spPr>
          <a:xfrm>
            <a:off x="457200" y="3052762"/>
            <a:ext cx="2209800" cy="3345655"/>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Sector</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The </a:t>
            </a:r>
            <a:r>
              <a:rPr b="1" i="1" lang="en-US" sz="2000" u="none" cap="none" strike="noStrike">
                <a:solidFill>
                  <a:srgbClr val="000000"/>
                </a:solidFill>
                <a:latin typeface="Calibri"/>
                <a:ea typeface="Calibri"/>
                <a:cs typeface="Calibri"/>
                <a:sym typeface="Calibri"/>
              </a:rPr>
              <a:t>sector</a:t>
            </a:r>
            <a:r>
              <a:rPr b="1" i="0" lang="en-US" sz="2000" u="none" cap="none" strike="noStrike">
                <a:solidFill>
                  <a:srgbClr val="000000"/>
                </a:solidFill>
                <a:latin typeface="Calibri"/>
                <a:ea typeface="Calibri"/>
                <a:cs typeface="Calibri"/>
                <a:sym typeface="Calibri"/>
              </a:rPr>
              <a:t> on the pie chart shows the value of each piece. On this pie chart the purple sector shows that 18% of people like horror movies.</a:t>
            </a:r>
            <a:endParaRPr/>
          </a:p>
        </p:txBody>
      </p:sp>
      <p:pic>
        <p:nvPicPr>
          <p:cNvPr id="947" name="Google Shape;947;p125"/>
          <p:cNvPicPr preferRelativeResize="0"/>
          <p:nvPr/>
        </p:nvPicPr>
        <p:blipFill rotWithShape="1">
          <a:blip r:embed="rId4">
            <a:alphaModFix/>
          </a:blip>
          <a:srcRect b="0" l="0" r="0" t="0"/>
          <a:stretch/>
        </p:blipFill>
        <p:spPr>
          <a:xfrm>
            <a:off x="3429000" y="2014537"/>
            <a:ext cx="5334000" cy="3860800"/>
          </a:xfrm>
          <a:prstGeom prst="rect">
            <a:avLst/>
          </a:prstGeom>
          <a:noFill/>
          <a:ln>
            <a:noFill/>
          </a:ln>
        </p:spPr>
      </p:pic>
      <p:sp>
        <p:nvSpPr>
          <p:cNvPr id="948" name="Google Shape;948;p125"/>
          <p:cNvSpPr/>
          <p:nvPr/>
        </p:nvSpPr>
        <p:spPr>
          <a:xfrm>
            <a:off x="3942735" y="3733800"/>
            <a:ext cx="1258529"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Sector</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2" name="Shape 952"/>
        <p:cNvGrpSpPr/>
        <p:nvPr/>
      </p:nvGrpSpPr>
      <p:grpSpPr>
        <a:xfrm>
          <a:off x="0" y="0"/>
          <a:ext cx="0" cy="0"/>
          <a:chOff x="0" y="0"/>
          <a:chExt cx="0" cy="0"/>
        </a:xfrm>
      </p:grpSpPr>
      <p:sp>
        <p:nvSpPr>
          <p:cNvPr id="953" name="Google Shape;953;p126"/>
          <p:cNvSpPr/>
          <p:nvPr/>
        </p:nvSpPr>
        <p:spPr>
          <a:xfrm>
            <a:off x="685800" y="838200"/>
            <a:ext cx="7772400" cy="4800600"/>
          </a:xfrm>
          <a:prstGeom prst="roundRect">
            <a:avLst>
              <a:gd fmla="val 16667" name="adj"/>
            </a:avLst>
          </a:prstGeom>
          <a:solidFill>
            <a:srgbClr val="00CCFF">
              <a:alpha val="8196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954" name="Google Shape;954;p126"/>
          <p:cNvSpPr txBox="1"/>
          <p:nvPr>
            <p:ph type="title"/>
          </p:nvPr>
        </p:nvSpPr>
        <p:spPr>
          <a:xfrm>
            <a:off x="700087" y="2552700"/>
            <a:ext cx="77724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rgbClr val="FFFFFF"/>
                </a:solidFill>
                <a:latin typeface="Calibri"/>
                <a:ea typeface="Calibri"/>
                <a:cs typeface="Calibri"/>
                <a:sym typeface="Calibri"/>
              </a:rPr>
              <a:t>Let’s see if you can identify the data in these pie charts. Use your whiteboard or paper to write the answers.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5"/>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 name="Google Shape;361;p55"/>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62" name="Google Shape;362;p55"/>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27"/>
          <p:cNvSpPr/>
          <p:nvPr/>
        </p:nvSpPr>
        <p:spPr>
          <a:xfrm>
            <a:off x="26504" y="-33252"/>
            <a:ext cx="9144000" cy="6891251"/>
          </a:xfrm>
          <a:prstGeom prst="rect">
            <a:avLst/>
          </a:prstGeom>
          <a:gradFill>
            <a:gsLst>
              <a:gs pos="0">
                <a:schemeClr val="dk1"/>
              </a:gs>
              <a:gs pos="5000">
                <a:schemeClr val="dk1"/>
              </a:gs>
              <a:gs pos="79000">
                <a:schemeClr val="lt2"/>
              </a:gs>
              <a:gs pos="100000">
                <a:srgbClr val="D4DE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960" name="Google Shape;960;p127"/>
          <p:cNvPicPr preferRelativeResize="0"/>
          <p:nvPr/>
        </p:nvPicPr>
        <p:blipFill rotWithShape="1">
          <a:blip r:embed="rId3">
            <a:alphaModFix/>
          </a:blip>
          <a:srcRect b="0" l="0" r="0" t="0"/>
          <a:stretch/>
        </p:blipFill>
        <p:spPr>
          <a:xfrm>
            <a:off x="457200" y="228600"/>
            <a:ext cx="8229600" cy="4800600"/>
          </a:xfrm>
          <a:prstGeom prst="rect">
            <a:avLst/>
          </a:prstGeom>
          <a:noFill/>
          <a:ln>
            <a:noFill/>
          </a:ln>
        </p:spPr>
      </p:pic>
      <p:sp>
        <p:nvSpPr>
          <p:cNvPr id="961" name="Google Shape;961;p127"/>
          <p:cNvSpPr/>
          <p:nvPr/>
        </p:nvSpPr>
        <p:spPr>
          <a:xfrm>
            <a:off x="990600" y="5181600"/>
            <a:ext cx="7336175" cy="566822"/>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most annoying behavior?</a:t>
            </a:r>
            <a:endParaRPr/>
          </a:p>
        </p:txBody>
      </p:sp>
      <p:sp>
        <p:nvSpPr>
          <p:cNvPr id="962" name="Google Shape;962;p127"/>
          <p:cNvSpPr/>
          <p:nvPr/>
        </p:nvSpPr>
        <p:spPr>
          <a:xfrm>
            <a:off x="3657600" y="5943600"/>
            <a:ext cx="1817099"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Talking</a:t>
            </a:r>
            <a:endParaRPr/>
          </a:p>
        </p:txBody>
      </p:sp>
      <p:sp>
        <p:nvSpPr>
          <p:cNvPr id="963" name="Google Shape;963;p127"/>
          <p:cNvSpPr/>
          <p:nvPr/>
        </p:nvSpPr>
        <p:spPr>
          <a:xfrm>
            <a:off x="990600" y="5174159"/>
            <a:ext cx="7286482" cy="566822"/>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least annoying behavior?</a:t>
            </a:r>
            <a:endParaRPr/>
          </a:p>
        </p:txBody>
      </p:sp>
      <p:sp>
        <p:nvSpPr>
          <p:cNvPr id="964" name="Google Shape;964;p127"/>
          <p:cNvSpPr/>
          <p:nvPr/>
        </p:nvSpPr>
        <p:spPr>
          <a:xfrm>
            <a:off x="2819400" y="5943600"/>
            <a:ext cx="3275961"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Feet on Chair</a:t>
            </a:r>
            <a:endParaRPr/>
          </a:p>
        </p:txBody>
      </p:sp>
      <p:sp>
        <p:nvSpPr>
          <p:cNvPr id="965" name="Google Shape;965;p127"/>
          <p:cNvSpPr/>
          <p:nvPr/>
        </p:nvSpPr>
        <p:spPr>
          <a:xfrm>
            <a:off x="0" y="5021759"/>
            <a:ext cx="9222140" cy="104458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percent of people are annoyed by people</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using their cell phone at the movies?</a:t>
            </a:r>
            <a:endParaRPr/>
          </a:p>
        </p:txBody>
      </p:sp>
      <p:sp>
        <p:nvSpPr>
          <p:cNvPr id="966" name="Google Shape;966;p127"/>
          <p:cNvSpPr/>
          <p:nvPr/>
        </p:nvSpPr>
        <p:spPr>
          <a:xfrm>
            <a:off x="3785693" y="5943600"/>
            <a:ext cx="1167307"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25%</a:t>
            </a:r>
            <a:endParaRPr/>
          </a:p>
        </p:txBody>
      </p:sp>
      <p:sp>
        <p:nvSpPr>
          <p:cNvPr id="967" name="Google Shape;967;p127"/>
          <p:cNvSpPr/>
          <p:nvPr/>
        </p:nvSpPr>
        <p:spPr>
          <a:xfrm>
            <a:off x="502136" y="5029200"/>
            <a:ext cx="8139728" cy="104458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percent of people were annoyed by</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talking and leaving trash?</a:t>
            </a:r>
            <a:endParaRPr/>
          </a:p>
        </p:txBody>
      </p:sp>
      <p:sp>
        <p:nvSpPr>
          <p:cNvPr id="968" name="Google Shape;968;p127"/>
          <p:cNvSpPr/>
          <p:nvPr/>
        </p:nvSpPr>
        <p:spPr>
          <a:xfrm>
            <a:off x="3810000" y="5943600"/>
            <a:ext cx="1167307"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67%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500"/>
                                        <p:tgtEl>
                                          <p:spTgt spid="9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61"/>
                                        </p:tgtEl>
                                      </p:cBhvr>
                                    </p:animEffect>
                                    <p:set>
                                      <p:cBhvr>
                                        <p:cTn dur="1" fill="hold">
                                          <p:stCondLst>
                                            <p:cond delay="500"/>
                                          </p:stCondLst>
                                        </p:cTn>
                                        <p:tgtEl>
                                          <p:spTgt spid="96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63"/>
                                        </p:tgtEl>
                                      </p:cBhvr>
                                    </p:animEffect>
                                    <p:set>
                                      <p:cBhvr>
                                        <p:cTn dur="1" fill="hold">
                                          <p:stCondLst>
                                            <p:cond delay="500"/>
                                          </p:stCondLst>
                                        </p:cTn>
                                        <p:tgtEl>
                                          <p:spTgt spid="96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65"/>
                                        </p:tgtEl>
                                      </p:cBhvr>
                                    </p:animEffect>
                                    <p:set>
                                      <p:cBhvr>
                                        <p:cTn dur="1" fill="hold">
                                          <p:stCondLst>
                                            <p:cond delay="500"/>
                                          </p:stCondLst>
                                        </p:cTn>
                                        <p:tgtEl>
                                          <p:spTgt spid="96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500"/>
                                        <p:tgtEl>
                                          <p:spTgt spid="9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67"/>
                                        </p:tgtEl>
                                      </p:cBhvr>
                                    </p:animEffect>
                                    <p:set>
                                      <p:cBhvr>
                                        <p:cTn dur="1" fill="hold">
                                          <p:stCondLst>
                                            <p:cond delay="500"/>
                                          </p:stCondLst>
                                        </p:cTn>
                                        <p:tgtEl>
                                          <p:spTgt spid="9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3" name="Shape 973"/>
        <p:cNvGrpSpPr/>
        <p:nvPr/>
      </p:nvGrpSpPr>
      <p:grpSpPr>
        <a:xfrm>
          <a:off x="0" y="0"/>
          <a:ext cx="0" cy="0"/>
          <a:chOff x="0" y="0"/>
          <a:chExt cx="0" cy="0"/>
        </a:xfrm>
      </p:grpSpPr>
      <p:sp>
        <p:nvSpPr>
          <p:cNvPr id="974" name="Google Shape;974;p128"/>
          <p:cNvSpPr/>
          <p:nvPr/>
        </p:nvSpPr>
        <p:spPr>
          <a:xfrm>
            <a:off x="685800" y="609600"/>
            <a:ext cx="7772400" cy="1219200"/>
          </a:xfrm>
          <a:prstGeom prst="roundRect">
            <a:avLst>
              <a:gd fmla="val 16667" name="adj"/>
            </a:avLst>
          </a:prstGeom>
          <a:solidFill>
            <a:schemeClr val="folHlink">
              <a:alpha val="49803"/>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975" name="Google Shape;975;p128"/>
          <p:cNvSpPr txBox="1"/>
          <p:nvPr>
            <p:ph type="title"/>
          </p:nvPr>
        </p:nvSpPr>
        <p:spPr>
          <a:xfrm>
            <a:off x="685800" y="609600"/>
            <a:ext cx="77724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800">
                <a:solidFill>
                  <a:srgbClr val="0070C0"/>
                </a:solidFill>
                <a:latin typeface="Calibri"/>
                <a:ea typeface="Calibri"/>
                <a:cs typeface="Calibri"/>
                <a:sym typeface="Calibri"/>
              </a:rPr>
              <a:t>Types of Graphs – Line Graph</a:t>
            </a:r>
            <a:endParaRPr/>
          </a:p>
        </p:txBody>
      </p:sp>
      <p:sp>
        <p:nvSpPr>
          <p:cNvPr id="976" name="Google Shape;976;p128"/>
          <p:cNvSpPr txBox="1"/>
          <p:nvPr/>
        </p:nvSpPr>
        <p:spPr>
          <a:xfrm>
            <a:off x="2743200" y="6096000"/>
            <a:ext cx="6248400" cy="2667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000"/>
              <a:buFont typeface="Calibri"/>
              <a:buNone/>
            </a:pPr>
            <a:r>
              <a:rPr b="1" i="0" lang="en-US" sz="2000" u="none" cap="none" strike="noStrike">
                <a:solidFill>
                  <a:srgbClr val="0070C0"/>
                </a:solidFill>
                <a:latin typeface="Calibri"/>
                <a:ea typeface="Calibri"/>
                <a:cs typeface="Calibri"/>
                <a:sym typeface="Calibri"/>
              </a:rPr>
              <a:t>A </a:t>
            </a:r>
            <a:r>
              <a:rPr b="1" i="1" lang="en-US" sz="2000" u="none" cap="none" strike="noStrike">
                <a:solidFill>
                  <a:srgbClr val="C00000"/>
                </a:solidFill>
                <a:latin typeface="Calibri"/>
                <a:ea typeface="Calibri"/>
                <a:cs typeface="Calibri"/>
                <a:sym typeface="Calibri"/>
              </a:rPr>
              <a:t>line graph</a:t>
            </a:r>
            <a:r>
              <a:rPr b="1" i="0" lang="en-US" sz="2000" u="none" cap="none" strike="noStrike">
                <a:solidFill>
                  <a:srgbClr val="C00000"/>
                </a:solidFill>
                <a:latin typeface="Calibri"/>
                <a:ea typeface="Calibri"/>
                <a:cs typeface="Calibri"/>
                <a:sym typeface="Calibri"/>
              </a:rPr>
              <a:t> </a:t>
            </a:r>
            <a:r>
              <a:rPr b="1" i="0" lang="en-US" sz="2000" u="none" cap="none" strike="noStrike">
                <a:solidFill>
                  <a:srgbClr val="0070C0"/>
                </a:solidFill>
                <a:latin typeface="Calibri"/>
                <a:ea typeface="Calibri"/>
                <a:cs typeface="Calibri"/>
                <a:sym typeface="Calibri"/>
              </a:rPr>
              <a:t>uses points connected by lines to show how something changes in value.</a:t>
            </a:r>
            <a:endParaRPr b="1" i="1" sz="2000" u="none" cap="none" strike="noStrike">
              <a:solidFill>
                <a:srgbClr val="0070C0"/>
              </a:solidFill>
              <a:latin typeface="Calibri"/>
              <a:ea typeface="Calibri"/>
              <a:cs typeface="Calibri"/>
              <a:sym typeface="Calibri"/>
            </a:endParaRPr>
          </a:p>
        </p:txBody>
      </p:sp>
      <p:sp>
        <p:nvSpPr>
          <p:cNvPr id="977" name="Google Shape;977;p128"/>
          <p:cNvSpPr/>
          <p:nvPr/>
        </p:nvSpPr>
        <p:spPr>
          <a:xfrm>
            <a:off x="2286000" y="1943100"/>
            <a:ext cx="15240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Title</a:t>
            </a:r>
            <a:endParaRPr/>
          </a:p>
        </p:txBody>
      </p:sp>
      <p:sp>
        <p:nvSpPr>
          <p:cNvPr id="978" name="Google Shape;978;p128"/>
          <p:cNvSpPr/>
          <p:nvPr/>
        </p:nvSpPr>
        <p:spPr>
          <a:xfrm rot="5400000">
            <a:off x="7219950" y="2876550"/>
            <a:ext cx="1181100"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Legend</a:t>
            </a:r>
            <a:endParaRPr/>
          </a:p>
        </p:txBody>
      </p:sp>
      <p:sp>
        <p:nvSpPr>
          <p:cNvPr id="979" name="Google Shape;979;p128"/>
          <p:cNvSpPr/>
          <p:nvPr/>
        </p:nvSpPr>
        <p:spPr>
          <a:xfrm>
            <a:off x="457200" y="3048000"/>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Title</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title</a:t>
            </a:r>
            <a:r>
              <a:rPr b="1" i="0" lang="en-US" sz="2400" u="none" cap="none" strike="noStrike">
                <a:solidFill>
                  <a:srgbClr val="000000"/>
                </a:solidFill>
                <a:latin typeface="Calibri"/>
                <a:ea typeface="Calibri"/>
                <a:cs typeface="Calibri"/>
                <a:sym typeface="Calibri"/>
              </a:rPr>
              <a:t> of the graph tells you what the information in the graph is about.</a:t>
            </a:r>
            <a:endParaRPr/>
          </a:p>
        </p:txBody>
      </p:sp>
      <p:sp>
        <p:nvSpPr>
          <p:cNvPr id="980" name="Google Shape;980;p128"/>
          <p:cNvSpPr/>
          <p:nvPr/>
        </p:nvSpPr>
        <p:spPr>
          <a:xfrm>
            <a:off x="457200" y="3052762"/>
            <a:ext cx="2209800" cy="3048000"/>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Legend</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rPr b="1" i="0" lang="en-US" sz="2400" u="none" cap="none" strike="noStrike">
                <a:solidFill>
                  <a:srgbClr val="000000"/>
                </a:solidFill>
                <a:latin typeface="Calibri"/>
                <a:ea typeface="Calibri"/>
                <a:cs typeface="Calibri"/>
                <a:sym typeface="Calibri"/>
              </a:rPr>
              <a:t>The </a:t>
            </a:r>
            <a:r>
              <a:rPr b="1" i="1" lang="en-US" sz="2400" u="none" cap="none" strike="noStrike">
                <a:solidFill>
                  <a:srgbClr val="000000"/>
                </a:solidFill>
                <a:latin typeface="Calibri"/>
                <a:ea typeface="Calibri"/>
                <a:cs typeface="Calibri"/>
                <a:sym typeface="Calibri"/>
              </a:rPr>
              <a:t>legend</a:t>
            </a:r>
            <a:r>
              <a:rPr b="1" i="0" lang="en-US" sz="2400" u="none" cap="none" strike="noStrike">
                <a:solidFill>
                  <a:srgbClr val="000000"/>
                </a:solidFill>
                <a:latin typeface="Calibri"/>
                <a:ea typeface="Calibri"/>
                <a:cs typeface="Calibri"/>
                <a:sym typeface="Calibri"/>
              </a:rPr>
              <a:t> of the graph identifies the data set plotted in your graph.</a:t>
            </a:r>
            <a:endParaRPr/>
          </a:p>
        </p:txBody>
      </p:sp>
      <p:sp>
        <p:nvSpPr>
          <p:cNvPr id="981" name="Google Shape;981;p128"/>
          <p:cNvSpPr/>
          <p:nvPr/>
        </p:nvSpPr>
        <p:spPr>
          <a:xfrm>
            <a:off x="457200" y="2859880"/>
            <a:ext cx="2209800" cy="3693319"/>
          </a:xfrm>
          <a:prstGeom prst="rect">
            <a:avLst/>
          </a:prstGeom>
          <a:solidFill>
            <a:srgbClr val="95AFF9"/>
          </a:solidFill>
          <a:ln cap="flat" cmpd="sng" w="25400">
            <a:solidFill>
              <a:schemeClr val="dk1"/>
            </a:solidFill>
            <a:prstDash val="solid"/>
            <a:round/>
            <a:headEnd len="sm" w="sm" type="none"/>
            <a:tailEnd len="sm" w="sm" type="none"/>
          </a:ln>
          <a:effectLst>
            <a:outerShdw blurRad="50800" sx="101000" rotWithShape="0" algn="tr" dir="8100000" dist="38100" sy="101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rPr b="1" i="0" lang="en-US" sz="3200" u="sng" cap="none" strike="noStrike">
                <a:solidFill>
                  <a:srgbClr val="000000"/>
                </a:solidFill>
                <a:latin typeface="Calibri"/>
                <a:ea typeface="Calibri"/>
                <a:cs typeface="Calibri"/>
                <a:sym typeface="Calibri"/>
              </a:rPr>
              <a:t>Line</a:t>
            </a:r>
            <a:endParaRPr b="1" i="0" sz="3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The line on the graph shows how the value changes over a period of time. On this graph you can see that 6 people chose 12:00 pm as the time they like to go to the movies. </a:t>
            </a:r>
            <a:endParaRPr/>
          </a:p>
        </p:txBody>
      </p:sp>
      <p:pic>
        <p:nvPicPr>
          <p:cNvPr id="982" name="Google Shape;982;p128"/>
          <p:cNvPicPr preferRelativeResize="0"/>
          <p:nvPr/>
        </p:nvPicPr>
        <p:blipFill rotWithShape="1">
          <a:blip r:embed="rId4">
            <a:alphaModFix/>
          </a:blip>
          <a:srcRect b="0" l="0" r="0" t="0"/>
          <a:stretch/>
        </p:blipFill>
        <p:spPr>
          <a:xfrm>
            <a:off x="3048000" y="2032000"/>
            <a:ext cx="5638800" cy="3556000"/>
          </a:xfrm>
          <a:prstGeom prst="rect">
            <a:avLst/>
          </a:prstGeom>
          <a:noFill/>
          <a:ln>
            <a:noFill/>
          </a:ln>
        </p:spPr>
      </p:pic>
      <p:sp>
        <p:nvSpPr>
          <p:cNvPr id="983" name="Google Shape;983;p128"/>
          <p:cNvSpPr/>
          <p:nvPr/>
        </p:nvSpPr>
        <p:spPr>
          <a:xfrm>
            <a:off x="3276599" y="3219450"/>
            <a:ext cx="1258529" cy="685800"/>
          </a:xfrm>
          <a:prstGeom prst="rightArrow">
            <a:avLst>
              <a:gd fmla="val 50000" name="adj1"/>
              <a:gd fmla="val 50000" name="adj2"/>
            </a:avLst>
          </a:prstGeom>
          <a:solidFill>
            <a:srgbClr val="95AFF9"/>
          </a:solidFill>
          <a:ln cap="flat" cmpd="sng" w="15875">
            <a:solidFill>
              <a:schemeClr val="dk1"/>
            </a:solidFill>
            <a:prstDash val="solid"/>
            <a:round/>
            <a:headEnd len="sm" w="sm" type="none"/>
            <a:tailEnd len="sm" w="sm" type="none"/>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Calibri"/>
              <a:buNone/>
            </a:pPr>
            <a:r>
              <a:rPr b="1" i="0" lang="en-US" sz="2000" u="none" cap="none" strike="noStrike">
                <a:solidFill>
                  <a:srgbClr val="000000"/>
                </a:solidFill>
                <a:latin typeface="Calibri"/>
                <a:ea typeface="Calibri"/>
                <a:cs typeface="Calibri"/>
                <a:sym typeface="Calibri"/>
              </a:rPr>
              <a:t>Line</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7" name="Shape 987"/>
        <p:cNvGrpSpPr/>
        <p:nvPr/>
      </p:nvGrpSpPr>
      <p:grpSpPr>
        <a:xfrm>
          <a:off x="0" y="0"/>
          <a:ext cx="0" cy="0"/>
          <a:chOff x="0" y="0"/>
          <a:chExt cx="0" cy="0"/>
        </a:xfrm>
      </p:grpSpPr>
      <p:sp>
        <p:nvSpPr>
          <p:cNvPr id="988" name="Google Shape;988;p129"/>
          <p:cNvSpPr/>
          <p:nvPr/>
        </p:nvSpPr>
        <p:spPr>
          <a:xfrm>
            <a:off x="685800" y="838200"/>
            <a:ext cx="7772400" cy="4800600"/>
          </a:xfrm>
          <a:prstGeom prst="roundRect">
            <a:avLst>
              <a:gd fmla="val 16667" name="adj"/>
            </a:avLst>
          </a:prstGeom>
          <a:solidFill>
            <a:srgbClr val="00CCFF">
              <a:alpha val="8196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989" name="Google Shape;989;p129"/>
          <p:cNvSpPr txBox="1"/>
          <p:nvPr>
            <p:ph type="title"/>
          </p:nvPr>
        </p:nvSpPr>
        <p:spPr>
          <a:xfrm>
            <a:off x="700087" y="2552700"/>
            <a:ext cx="77724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rgbClr val="FFFFFF"/>
                </a:solidFill>
                <a:latin typeface="Calibri"/>
                <a:ea typeface="Calibri"/>
                <a:cs typeface="Calibri"/>
                <a:sym typeface="Calibri"/>
              </a:rPr>
              <a:t>Let’s see if you can identify the data in these line graphs. Use your whiteboard or paper to write the answers.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30"/>
          <p:cNvSpPr/>
          <p:nvPr/>
        </p:nvSpPr>
        <p:spPr>
          <a:xfrm>
            <a:off x="0" y="0"/>
            <a:ext cx="9144000" cy="6858000"/>
          </a:xfrm>
          <a:prstGeom prst="rect">
            <a:avLst/>
          </a:prstGeom>
          <a:gradFill>
            <a:gsLst>
              <a:gs pos="0">
                <a:schemeClr val="dk1"/>
              </a:gs>
              <a:gs pos="5000">
                <a:schemeClr val="dk1"/>
              </a:gs>
              <a:gs pos="79000">
                <a:schemeClr val="lt2"/>
              </a:gs>
              <a:gs pos="100000">
                <a:srgbClr val="D4DE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995" name="Google Shape;995;p130"/>
          <p:cNvSpPr/>
          <p:nvPr/>
        </p:nvSpPr>
        <p:spPr>
          <a:xfrm>
            <a:off x="485413" y="5257800"/>
            <a:ext cx="8173198" cy="102213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most popular day to go to the</a:t>
            </a:r>
            <a:endParaRPr/>
          </a:p>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movies?</a:t>
            </a:r>
            <a:endParaRPr/>
          </a:p>
        </p:txBody>
      </p:sp>
      <p:sp>
        <p:nvSpPr>
          <p:cNvPr id="996" name="Google Shape;996;p130"/>
          <p:cNvSpPr/>
          <p:nvPr/>
        </p:nvSpPr>
        <p:spPr>
          <a:xfrm>
            <a:off x="3444064" y="6088559"/>
            <a:ext cx="2255875"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Saturday</a:t>
            </a:r>
            <a:endParaRPr/>
          </a:p>
        </p:txBody>
      </p:sp>
      <p:sp>
        <p:nvSpPr>
          <p:cNvPr id="997" name="Google Shape;997;p130"/>
          <p:cNvSpPr/>
          <p:nvPr/>
        </p:nvSpPr>
        <p:spPr>
          <a:xfrm>
            <a:off x="533400" y="5257800"/>
            <a:ext cx="8123506" cy="102213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least popular day to go to the</a:t>
            </a:r>
            <a:endParaRPr/>
          </a:p>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movies?</a:t>
            </a:r>
            <a:endParaRPr/>
          </a:p>
        </p:txBody>
      </p:sp>
      <p:sp>
        <p:nvSpPr>
          <p:cNvPr id="998" name="Google Shape;998;p130"/>
          <p:cNvSpPr/>
          <p:nvPr/>
        </p:nvSpPr>
        <p:spPr>
          <a:xfrm>
            <a:off x="3388145" y="6088559"/>
            <a:ext cx="2326855"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Thursday</a:t>
            </a:r>
            <a:endParaRPr/>
          </a:p>
        </p:txBody>
      </p:sp>
      <p:sp>
        <p:nvSpPr>
          <p:cNvPr id="999" name="Google Shape;999;p130"/>
          <p:cNvSpPr/>
          <p:nvPr/>
        </p:nvSpPr>
        <p:spPr>
          <a:xfrm>
            <a:off x="838200" y="5181600"/>
            <a:ext cx="7305270"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customers prefer Sunday?</a:t>
            </a:r>
            <a:endParaRPr/>
          </a:p>
        </p:txBody>
      </p:sp>
      <p:sp>
        <p:nvSpPr>
          <p:cNvPr id="1000" name="Google Shape;1000;p130"/>
          <p:cNvSpPr/>
          <p:nvPr/>
        </p:nvSpPr>
        <p:spPr>
          <a:xfrm>
            <a:off x="2925299" y="6088559"/>
            <a:ext cx="3293402"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10 customers</a:t>
            </a:r>
            <a:endParaRPr/>
          </a:p>
        </p:txBody>
      </p:sp>
      <p:sp>
        <p:nvSpPr>
          <p:cNvPr id="1001" name="Google Shape;1001;p130"/>
          <p:cNvSpPr/>
          <p:nvPr/>
        </p:nvSpPr>
        <p:spPr>
          <a:xfrm>
            <a:off x="381000" y="5257800"/>
            <a:ext cx="8503610" cy="102213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How many more customers prefer Saturday</a:t>
            </a:r>
            <a:endParaRPr/>
          </a:p>
          <a:p>
            <a:pPr indent="0" lvl="0" marL="0" marR="0" rtl="0" algn="ctr">
              <a:lnSpc>
                <a:spcPct val="100000"/>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thank Friday?</a:t>
            </a:r>
            <a:endParaRPr/>
          </a:p>
        </p:txBody>
      </p:sp>
      <p:sp>
        <p:nvSpPr>
          <p:cNvPr id="1002" name="Google Shape;1002;p130"/>
          <p:cNvSpPr/>
          <p:nvPr/>
        </p:nvSpPr>
        <p:spPr>
          <a:xfrm>
            <a:off x="3067967" y="6088559"/>
            <a:ext cx="3008067"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4 customers</a:t>
            </a:r>
            <a:endParaRPr/>
          </a:p>
        </p:txBody>
      </p:sp>
      <p:pic>
        <p:nvPicPr>
          <p:cNvPr id="1003" name="Google Shape;1003;p130"/>
          <p:cNvPicPr preferRelativeResize="0"/>
          <p:nvPr/>
        </p:nvPicPr>
        <p:blipFill rotWithShape="1">
          <a:blip r:embed="rId3">
            <a:alphaModFix/>
          </a:blip>
          <a:srcRect b="0" l="0" r="0" t="0"/>
          <a:stretch/>
        </p:blipFill>
        <p:spPr>
          <a:xfrm>
            <a:off x="1104900" y="228600"/>
            <a:ext cx="6934200" cy="487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95"/>
                                        </p:tgtEl>
                                      </p:cBhvr>
                                    </p:animEffect>
                                    <p:set>
                                      <p:cBhvr>
                                        <p:cTn dur="1" fill="hold">
                                          <p:stCondLst>
                                            <p:cond delay="500"/>
                                          </p:stCondLst>
                                        </p:cTn>
                                        <p:tgtEl>
                                          <p:spTgt spid="99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97"/>
                                        </p:tgtEl>
                                      </p:cBhvr>
                                    </p:animEffect>
                                    <p:set>
                                      <p:cBhvr>
                                        <p:cTn dur="1" fill="hold">
                                          <p:stCondLst>
                                            <p:cond delay="500"/>
                                          </p:stCondLst>
                                        </p:cTn>
                                        <p:tgtEl>
                                          <p:spTgt spid="997"/>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99"/>
                                        </p:tgtEl>
                                      </p:cBhvr>
                                    </p:animEffect>
                                    <p:set>
                                      <p:cBhvr>
                                        <p:cTn dur="1" fill="hold">
                                          <p:stCondLst>
                                            <p:cond delay="500"/>
                                          </p:stCondLst>
                                        </p:cTn>
                                        <p:tgtEl>
                                          <p:spTgt spid="999"/>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01"/>
                                        </p:tgtEl>
                                      </p:cBhvr>
                                    </p:animEffect>
                                    <p:set>
                                      <p:cBhvr>
                                        <p:cTn dur="1" fill="hold">
                                          <p:stCondLst>
                                            <p:cond delay="500"/>
                                          </p:stCondLst>
                                        </p:cTn>
                                        <p:tgtEl>
                                          <p:spTgt spid="100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7" name="Shape 1007"/>
        <p:cNvGrpSpPr/>
        <p:nvPr/>
      </p:nvGrpSpPr>
      <p:grpSpPr>
        <a:xfrm>
          <a:off x="0" y="0"/>
          <a:ext cx="0" cy="0"/>
          <a:chOff x="0" y="0"/>
          <a:chExt cx="0" cy="0"/>
        </a:xfrm>
      </p:grpSpPr>
      <p:sp>
        <p:nvSpPr>
          <p:cNvPr id="1008" name="Google Shape;1008;p131"/>
          <p:cNvSpPr/>
          <p:nvPr/>
        </p:nvSpPr>
        <p:spPr>
          <a:xfrm>
            <a:off x="685800" y="838200"/>
            <a:ext cx="7772400" cy="4800600"/>
          </a:xfrm>
          <a:prstGeom prst="roundRect">
            <a:avLst>
              <a:gd fmla="val 16667" name="adj"/>
            </a:avLst>
          </a:prstGeom>
          <a:solidFill>
            <a:srgbClr val="00CCFF">
              <a:alpha val="8196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1009" name="Google Shape;1009;p131"/>
          <p:cNvSpPr txBox="1"/>
          <p:nvPr>
            <p:ph type="title"/>
          </p:nvPr>
        </p:nvSpPr>
        <p:spPr>
          <a:xfrm>
            <a:off x="700087" y="838200"/>
            <a:ext cx="7772400" cy="4800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4800">
                <a:solidFill>
                  <a:srgbClr val="FFFFFF"/>
                </a:solidFill>
                <a:latin typeface="Calibri"/>
                <a:ea typeface="Calibri"/>
                <a:cs typeface="Calibri"/>
                <a:sym typeface="Calibri"/>
              </a:rPr>
              <a:t>Comparing Data</a:t>
            </a:r>
            <a:br>
              <a:rPr b="1" lang="en-US" sz="3400">
                <a:solidFill>
                  <a:srgbClr val="FFFFFF"/>
                </a:solidFill>
                <a:latin typeface="Calibri"/>
                <a:ea typeface="Calibri"/>
                <a:cs typeface="Calibri"/>
                <a:sym typeface="Calibri"/>
              </a:rPr>
            </a:br>
            <a:r>
              <a:rPr b="1" lang="en-US" sz="3400">
                <a:solidFill>
                  <a:srgbClr val="FFFFFF"/>
                </a:solidFill>
                <a:latin typeface="Calibri"/>
                <a:ea typeface="Calibri"/>
                <a:cs typeface="Calibri"/>
                <a:sym typeface="Calibri"/>
              </a:rPr>
              <a:t>Sometimes when analyzing a line graph, you will need to add or subtract data. While doing this you are looking for the increase or decrease. </a:t>
            </a:r>
            <a:br>
              <a:rPr b="1" lang="en-US" sz="3600">
                <a:solidFill>
                  <a:srgbClr val="FFFFFF"/>
                </a:solidFill>
                <a:latin typeface="Calibri"/>
                <a:ea typeface="Calibri"/>
                <a:cs typeface="Calibri"/>
                <a:sym typeface="Calibri"/>
              </a:rPr>
            </a:br>
            <a:r>
              <a:rPr b="1" lang="en-US" sz="3600">
                <a:solidFill>
                  <a:srgbClr val="990000"/>
                </a:solidFill>
                <a:latin typeface="Calibri"/>
                <a:ea typeface="Calibri"/>
                <a:cs typeface="Calibri"/>
                <a:sym typeface="Calibri"/>
              </a:rPr>
              <a:t> </a:t>
            </a:r>
            <a:r>
              <a:rPr b="1" lang="en-US" sz="4500">
                <a:solidFill>
                  <a:srgbClr val="990000"/>
                </a:solidFill>
                <a:latin typeface="Calibri"/>
                <a:ea typeface="Calibri"/>
                <a:cs typeface="Calibri"/>
                <a:sym typeface="Calibri"/>
              </a:rPr>
              <a:t>increase</a:t>
            </a:r>
            <a:r>
              <a:rPr b="1" lang="en-US" sz="4500">
                <a:solidFill>
                  <a:srgbClr val="FFFFFF"/>
                </a:solidFill>
                <a:latin typeface="Calibri"/>
                <a:ea typeface="Calibri"/>
                <a:cs typeface="Calibri"/>
                <a:sym typeface="Calibri"/>
              </a:rPr>
              <a:t> = </a:t>
            </a:r>
            <a:r>
              <a:rPr b="1" lang="en-US" sz="4500">
                <a:solidFill>
                  <a:srgbClr val="990000"/>
                </a:solidFill>
                <a:latin typeface="Calibri"/>
                <a:ea typeface="Calibri"/>
                <a:cs typeface="Calibri"/>
                <a:sym typeface="Calibri"/>
              </a:rPr>
              <a:t>line going up</a:t>
            </a:r>
            <a:br>
              <a:rPr b="1" lang="en-US" sz="4500">
                <a:solidFill>
                  <a:srgbClr val="990000"/>
                </a:solidFill>
                <a:latin typeface="Calibri"/>
                <a:ea typeface="Calibri"/>
                <a:cs typeface="Calibri"/>
                <a:sym typeface="Calibri"/>
              </a:rPr>
            </a:br>
            <a:r>
              <a:rPr b="1" lang="en-US" sz="4500">
                <a:solidFill>
                  <a:srgbClr val="990000"/>
                </a:solidFill>
                <a:latin typeface="Calibri"/>
                <a:ea typeface="Calibri"/>
                <a:cs typeface="Calibri"/>
                <a:sym typeface="Calibri"/>
              </a:rPr>
              <a:t>decrease</a:t>
            </a:r>
            <a:r>
              <a:rPr b="1" lang="en-US" sz="4500">
                <a:solidFill>
                  <a:srgbClr val="FFFFFF"/>
                </a:solidFill>
                <a:latin typeface="Calibri"/>
                <a:ea typeface="Calibri"/>
                <a:cs typeface="Calibri"/>
                <a:sym typeface="Calibri"/>
              </a:rPr>
              <a:t> = </a:t>
            </a:r>
            <a:r>
              <a:rPr b="1" lang="en-US" sz="4500">
                <a:solidFill>
                  <a:srgbClr val="990000"/>
                </a:solidFill>
                <a:latin typeface="Calibri"/>
                <a:ea typeface="Calibri"/>
                <a:cs typeface="Calibri"/>
                <a:sym typeface="Calibri"/>
              </a:rPr>
              <a:t>line going down</a:t>
            </a:r>
            <a:br>
              <a:rPr b="1" lang="en-US" sz="4500">
                <a:solidFill>
                  <a:srgbClr val="FFFFFF"/>
                </a:solidFill>
                <a:latin typeface="Calibri"/>
                <a:ea typeface="Calibri"/>
                <a:cs typeface="Calibri"/>
                <a:sym typeface="Calibri"/>
              </a:rPr>
            </a:br>
            <a:endParaRPr b="1" sz="3600">
              <a:solidFill>
                <a:srgbClr val="FFFFFF"/>
              </a:solidFill>
              <a:latin typeface="Calibri"/>
              <a:ea typeface="Calibri"/>
              <a:cs typeface="Calibri"/>
              <a:sym typeface="Calibri"/>
            </a:endParaRPr>
          </a:p>
        </p:txBody>
      </p:sp>
      <p:cxnSp>
        <p:nvCxnSpPr>
          <p:cNvPr id="1010" name="Google Shape;1010;p131"/>
          <p:cNvCxnSpPr/>
          <p:nvPr/>
        </p:nvCxnSpPr>
        <p:spPr>
          <a:xfrm flipH="1" rot="10800000">
            <a:off x="7543800" y="3733800"/>
            <a:ext cx="304800" cy="533400"/>
          </a:xfrm>
          <a:prstGeom prst="straightConnector1">
            <a:avLst/>
          </a:prstGeom>
          <a:noFill/>
          <a:ln cap="flat" cmpd="sng" w="38100">
            <a:solidFill>
              <a:schemeClr val="dk1"/>
            </a:solidFill>
            <a:prstDash val="solid"/>
            <a:round/>
            <a:headEnd len="med" w="med" type="oval"/>
            <a:tailEnd len="med" w="med" type="oval"/>
          </a:ln>
          <a:effectLst>
            <a:outerShdw blurRad="50800" rotWithShape="0" algn="tl" dir="2700000" dist="38100">
              <a:srgbClr val="000000">
                <a:alpha val="40000"/>
              </a:srgbClr>
            </a:outerShdw>
          </a:effectLst>
        </p:spPr>
      </p:cxnSp>
      <p:cxnSp>
        <p:nvCxnSpPr>
          <p:cNvPr id="1011" name="Google Shape;1011;p131"/>
          <p:cNvCxnSpPr/>
          <p:nvPr/>
        </p:nvCxnSpPr>
        <p:spPr>
          <a:xfrm>
            <a:off x="7785652" y="4456043"/>
            <a:ext cx="457200" cy="457200"/>
          </a:xfrm>
          <a:prstGeom prst="straightConnector1">
            <a:avLst/>
          </a:prstGeom>
          <a:noFill/>
          <a:ln cap="flat" cmpd="sng" w="38100">
            <a:solidFill>
              <a:schemeClr val="dk1"/>
            </a:solidFill>
            <a:prstDash val="solid"/>
            <a:round/>
            <a:headEnd len="med" w="med" type="oval"/>
            <a:tailEnd len="med" w="med" type="oval"/>
          </a:ln>
          <a:effectLst>
            <a:outerShdw blurRad="50800" rotWithShape="0" algn="tl" dir="2700000" dist="38100">
              <a:srgbClr val="000000">
                <a:alpha val="40000"/>
              </a:srgbClr>
            </a:outerShdw>
          </a:effectLst>
        </p:spPr>
      </p:cxn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32"/>
          <p:cNvSpPr/>
          <p:nvPr/>
        </p:nvSpPr>
        <p:spPr>
          <a:xfrm>
            <a:off x="26504" y="-33251"/>
            <a:ext cx="9144000" cy="6858000"/>
          </a:xfrm>
          <a:prstGeom prst="rect">
            <a:avLst/>
          </a:prstGeom>
          <a:gradFill>
            <a:gsLst>
              <a:gs pos="0">
                <a:schemeClr val="dk1"/>
              </a:gs>
              <a:gs pos="5000">
                <a:schemeClr val="dk1"/>
              </a:gs>
              <a:gs pos="79000">
                <a:schemeClr val="lt2"/>
              </a:gs>
              <a:gs pos="100000">
                <a:srgbClr val="D4DE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18" name="Google Shape;1018;p132"/>
          <p:cNvSpPr/>
          <p:nvPr/>
        </p:nvSpPr>
        <p:spPr>
          <a:xfrm>
            <a:off x="604516" y="4953000"/>
            <a:ext cx="7934993" cy="104131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increase between 1hr 30min</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and 1hr 45min?</a:t>
            </a:r>
            <a:endParaRPr/>
          </a:p>
        </p:txBody>
      </p:sp>
      <p:sp>
        <p:nvSpPr>
          <p:cNvPr id="1019" name="Google Shape;1019;p132"/>
          <p:cNvSpPr/>
          <p:nvPr/>
        </p:nvSpPr>
        <p:spPr>
          <a:xfrm>
            <a:off x="3436145" y="5867400"/>
            <a:ext cx="2271712"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7 movies</a:t>
            </a:r>
            <a:endParaRPr/>
          </a:p>
        </p:txBody>
      </p:sp>
      <p:sp>
        <p:nvSpPr>
          <p:cNvPr id="1020" name="Google Shape;1020;p132"/>
          <p:cNvSpPr/>
          <p:nvPr/>
        </p:nvSpPr>
        <p:spPr>
          <a:xfrm>
            <a:off x="545191" y="4953000"/>
            <a:ext cx="8053615" cy="104458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What is the decrease between 1hr 45min</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and 2hrs?</a:t>
            </a:r>
            <a:endParaRPr/>
          </a:p>
        </p:txBody>
      </p:sp>
      <p:sp>
        <p:nvSpPr>
          <p:cNvPr id="1021" name="Google Shape;1021;p132"/>
          <p:cNvSpPr/>
          <p:nvPr/>
        </p:nvSpPr>
        <p:spPr>
          <a:xfrm>
            <a:off x="3436144" y="5887565"/>
            <a:ext cx="2271712"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2 movies</a:t>
            </a:r>
            <a:endParaRPr/>
          </a:p>
        </p:txBody>
      </p:sp>
      <p:sp>
        <p:nvSpPr>
          <p:cNvPr id="1022" name="Google Shape;1022;p132"/>
          <p:cNvSpPr/>
          <p:nvPr/>
        </p:nvSpPr>
        <p:spPr>
          <a:xfrm>
            <a:off x="837208" y="4953000"/>
            <a:ext cx="7702301" cy="104458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Between which two times is the largest</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decrease?</a:t>
            </a:r>
            <a:endParaRPr/>
          </a:p>
        </p:txBody>
      </p:sp>
      <p:sp>
        <p:nvSpPr>
          <p:cNvPr id="1023" name="Google Shape;1023;p132"/>
          <p:cNvSpPr/>
          <p:nvPr/>
        </p:nvSpPr>
        <p:spPr>
          <a:xfrm>
            <a:off x="2103664" y="5867400"/>
            <a:ext cx="4936672"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2hrs and 2hrs 30min</a:t>
            </a:r>
            <a:endParaRPr/>
          </a:p>
        </p:txBody>
      </p:sp>
      <p:sp>
        <p:nvSpPr>
          <p:cNvPr id="1024" name="Google Shape;1024;p132"/>
          <p:cNvSpPr/>
          <p:nvPr/>
        </p:nvSpPr>
        <p:spPr>
          <a:xfrm>
            <a:off x="720850" y="4953000"/>
            <a:ext cx="7702301" cy="1044581"/>
          </a:xfrm>
          <a:prstGeom prst="rect">
            <a:avLst/>
          </a:prstGeom>
          <a:noFill/>
          <a:ln>
            <a:noFill/>
          </a:ln>
        </p:spPr>
        <p:txBody>
          <a:bodyPr anchorCtr="0" anchor="t" bIns="45700" lIns="91425" spcFirstLastPara="1" rIns="91425" wrap="square" tIns="45700">
            <a:noAutofit/>
          </a:bodyPr>
          <a:lstStyle/>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Between which two times is the largest</a:t>
            </a:r>
            <a:endParaRPr/>
          </a:p>
          <a:p>
            <a:pPr indent="0" lvl="0" marL="0" marR="0" rtl="0" algn="ctr">
              <a:lnSpc>
                <a:spcPct val="102777"/>
              </a:lnSpc>
              <a:spcBef>
                <a:spcPts val="0"/>
              </a:spcBef>
              <a:spcAft>
                <a:spcPts val="0"/>
              </a:spcAft>
              <a:buClr>
                <a:srgbClr val="000000"/>
              </a:buClr>
              <a:buSzPts val="3600"/>
              <a:buFont typeface="Calibri"/>
              <a:buNone/>
            </a:pPr>
            <a:r>
              <a:rPr b="1" i="0" lang="en-US" sz="3600" u="none" cap="none" strike="noStrike">
                <a:solidFill>
                  <a:srgbClr val="000000"/>
                </a:solidFill>
                <a:latin typeface="Calibri"/>
                <a:ea typeface="Calibri"/>
                <a:cs typeface="Calibri"/>
                <a:sym typeface="Calibri"/>
              </a:rPr>
              <a:t>increase?</a:t>
            </a:r>
            <a:endParaRPr/>
          </a:p>
        </p:txBody>
      </p:sp>
      <p:sp>
        <p:nvSpPr>
          <p:cNvPr id="1025" name="Google Shape;1025;p132"/>
          <p:cNvSpPr/>
          <p:nvPr/>
        </p:nvSpPr>
        <p:spPr>
          <a:xfrm>
            <a:off x="1522126" y="5867400"/>
            <a:ext cx="6099748" cy="76944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1218A"/>
              </a:buClr>
              <a:buSzPts val="4400"/>
              <a:buFont typeface="Calibri"/>
              <a:buNone/>
            </a:pPr>
            <a:r>
              <a:rPr b="1" i="0" lang="en-US" sz="4400" u="none" cap="none" strike="noStrike">
                <a:solidFill>
                  <a:srgbClr val="21218A"/>
                </a:solidFill>
                <a:latin typeface="Calibri"/>
                <a:ea typeface="Calibri"/>
                <a:cs typeface="Calibri"/>
                <a:sym typeface="Calibri"/>
              </a:rPr>
              <a:t>1hr 30min and 1hr 45min</a:t>
            </a:r>
            <a:endParaRPr/>
          </a:p>
        </p:txBody>
      </p:sp>
      <p:pic>
        <p:nvPicPr>
          <p:cNvPr id="1026" name="Google Shape;1026;p132"/>
          <p:cNvPicPr preferRelativeResize="0"/>
          <p:nvPr/>
        </p:nvPicPr>
        <p:blipFill rotWithShape="1">
          <a:blip r:embed="rId3">
            <a:alphaModFix/>
          </a:blip>
          <a:srcRect b="0" l="0" r="0" t="0"/>
          <a:stretch/>
        </p:blipFill>
        <p:spPr>
          <a:xfrm>
            <a:off x="1415689" y="304800"/>
            <a:ext cx="6553200" cy="4648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18"/>
                                        </p:tgtEl>
                                      </p:cBhvr>
                                    </p:animEffect>
                                    <p:set>
                                      <p:cBhvr>
                                        <p:cTn dur="1" fill="hold">
                                          <p:stCondLst>
                                            <p:cond delay="500"/>
                                          </p:stCondLst>
                                        </p:cTn>
                                        <p:tgtEl>
                                          <p:spTgt spid="1018"/>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500"/>
                                        <p:tgtEl>
                                          <p:spTgt spid="10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20"/>
                                        </p:tgtEl>
                                      </p:cBhvr>
                                    </p:animEffect>
                                    <p:set>
                                      <p:cBhvr>
                                        <p:cTn dur="1" fill="hold">
                                          <p:stCondLst>
                                            <p:cond delay="500"/>
                                          </p:stCondLst>
                                        </p:cTn>
                                        <p:tgtEl>
                                          <p:spTgt spid="1020"/>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500"/>
                                        <p:tgtEl>
                                          <p:spTgt spid="10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22"/>
                                        </p:tgtEl>
                                      </p:cBhvr>
                                    </p:animEffect>
                                    <p:set>
                                      <p:cBhvr>
                                        <p:cTn dur="1" fill="hold">
                                          <p:stCondLst>
                                            <p:cond delay="500"/>
                                          </p:stCondLst>
                                        </p:cTn>
                                        <p:tgtEl>
                                          <p:spTgt spid="102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24"/>
                                        </p:tgtEl>
                                      </p:cBhvr>
                                    </p:animEffect>
                                    <p:set>
                                      <p:cBhvr>
                                        <p:cTn dur="1" fill="hold">
                                          <p:stCondLst>
                                            <p:cond delay="500"/>
                                          </p:stCondLst>
                                        </p:cTn>
                                        <p:tgtEl>
                                          <p:spTgt spid="10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025"/>
                                        </p:tgtEl>
                                      </p:cBhvr>
                                    </p:animEffect>
                                    <p:set>
                                      <p:cBhvr>
                                        <p:cTn dur="1" fill="hold">
                                          <p:stCondLst>
                                            <p:cond delay="500"/>
                                          </p:stCondLst>
                                        </p:cTn>
                                        <p:tgtEl>
                                          <p:spTgt spid="10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0" name="Shape 1030"/>
        <p:cNvGrpSpPr/>
        <p:nvPr/>
      </p:nvGrpSpPr>
      <p:grpSpPr>
        <a:xfrm>
          <a:off x="0" y="0"/>
          <a:ext cx="0" cy="0"/>
          <a:chOff x="0" y="0"/>
          <a:chExt cx="0" cy="0"/>
        </a:xfrm>
      </p:grpSpPr>
      <p:sp>
        <p:nvSpPr>
          <p:cNvPr id="1031" name="Google Shape;1031;p133"/>
          <p:cNvSpPr/>
          <p:nvPr/>
        </p:nvSpPr>
        <p:spPr>
          <a:xfrm>
            <a:off x="609600" y="1447800"/>
            <a:ext cx="7772400" cy="4800600"/>
          </a:xfrm>
          <a:prstGeom prst="roundRect">
            <a:avLst>
              <a:gd fmla="val 16667" name="adj"/>
            </a:avLst>
          </a:prstGeom>
          <a:solidFill>
            <a:srgbClr val="00CCFF">
              <a:alpha val="81960"/>
            </a:srgb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Times New Roman"/>
              <a:ea typeface="Times New Roman"/>
              <a:cs typeface="Times New Roman"/>
              <a:sym typeface="Times New Roman"/>
            </a:endParaRPr>
          </a:p>
        </p:txBody>
      </p:sp>
      <p:sp>
        <p:nvSpPr>
          <p:cNvPr id="1032" name="Google Shape;1032;p133"/>
          <p:cNvSpPr txBox="1"/>
          <p:nvPr>
            <p:ph type="title"/>
          </p:nvPr>
        </p:nvSpPr>
        <p:spPr>
          <a:xfrm>
            <a:off x="609600" y="3048000"/>
            <a:ext cx="7772400" cy="137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rgbClr val="FFFFFF"/>
                </a:solidFill>
                <a:latin typeface="Calibri"/>
                <a:ea typeface="Calibri"/>
                <a:cs typeface="Calibri"/>
                <a:sym typeface="Calibri"/>
              </a:rPr>
              <a:t>Time for the</a:t>
            </a:r>
            <a:br>
              <a:rPr b="1" lang="en-US" sz="5400">
                <a:solidFill>
                  <a:srgbClr val="FFFFFF"/>
                </a:solidFill>
                <a:latin typeface="Calibri"/>
                <a:ea typeface="Calibri"/>
                <a:cs typeface="Calibri"/>
                <a:sym typeface="Calibri"/>
              </a:rPr>
            </a:br>
            <a:r>
              <a:rPr b="1" lang="en-US" sz="5400">
                <a:solidFill>
                  <a:srgbClr val="FFFFFF"/>
                </a:solidFill>
                <a:latin typeface="Calibri"/>
                <a:ea typeface="Calibri"/>
                <a:cs typeface="Calibri"/>
                <a:sym typeface="Calibri"/>
              </a:rPr>
              <a:t>MOVIE THEATRE CHALLENGE</a:t>
            </a:r>
            <a:br>
              <a:rPr b="1" lang="en-US" sz="5400">
                <a:solidFill>
                  <a:srgbClr val="FFFFFF"/>
                </a:solidFill>
                <a:latin typeface="Calibri"/>
                <a:ea typeface="Calibri"/>
                <a:cs typeface="Calibri"/>
                <a:sym typeface="Calibri"/>
              </a:rPr>
            </a:br>
            <a:r>
              <a:rPr b="1" lang="en-US" sz="5400">
                <a:solidFill>
                  <a:srgbClr val="FFFFFF"/>
                </a:solidFill>
                <a:latin typeface="Calibri"/>
                <a:ea typeface="Calibri"/>
                <a:cs typeface="Calibri"/>
                <a:sym typeface="Calibri"/>
              </a:rPr>
              <a:t>Let’s see if you can handle some test prep questions!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descr="Z:\newtek\_backgrounds_1.02\Greg\PowerPoint Templates\Snack Time\Elements\snack_time_slide.jpg" id="1037" name="Google Shape;1037;p134"/>
          <p:cNvPicPr preferRelativeResize="0"/>
          <p:nvPr/>
        </p:nvPicPr>
        <p:blipFill rotWithShape="1">
          <a:blip r:embed="rId3">
            <a:alphaModFix/>
          </a:blip>
          <a:srcRect b="0" l="12500" r="0" t="0"/>
          <a:stretch/>
        </p:blipFill>
        <p:spPr>
          <a:xfrm>
            <a:off x="0" y="-31599"/>
            <a:ext cx="9144000" cy="6889599"/>
          </a:xfrm>
          <a:prstGeom prst="rect">
            <a:avLst/>
          </a:prstGeom>
          <a:noFill/>
          <a:ln>
            <a:noFill/>
          </a:ln>
        </p:spPr>
      </p:pic>
      <p:sp>
        <p:nvSpPr>
          <p:cNvPr id="1038" name="Google Shape;1038;p134"/>
          <p:cNvSpPr txBox="1"/>
          <p:nvPr/>
        </p:nvSpPr>
        <p:spPr>
          <a:xfrm>
            <a:off x="0" y="-76200"/>
            <a:ext cx="91440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800"/>
              <a:buFont typeface="Calibri"/>
              <a:buNone/>
            </a:pPr>
            <a:r>
              <a:rPr b="1" i="0" lang="en-US" sz="4800" u="none" cap="none" strike="noStrike">
                <a:solidFill>
                  <a:srgbClr val="FFFFFF"/>
                </a:solidFill>
                <a:latin typeface="Calibri"/>
                <a:ea typeface="Calibri"/>
                <a:cs typeface="Calibri"/>
                <a:sym typeface="Calibri"/>
              </a:rPr>
              <a:t>MOVIE THEATRE CHALLENGE</a:t>
            </a:r>
            <a:br>
              <a:rPr b="1" i="0" lang="en-US" sz="5400" u="none" cap="none" strike="noStrike">
                <a:solidFill>
                  <a:srgbClr val="FFFFFF"/>
                </a:solidFill>
                <a:latin typeface="Calibri"/>
                <a:ea typeface="Calibri"/>
                <a:cs typeface="Calibri"/>
                <a:sym typeface="Calibri"/>
              </a:rPr>
            </a:br>
            <a:endParaRPr b="1" i="0" sz="5400" u="none" cap="none" strike="noStrike">
              <a:solidFill>
                <a:srgbClr val="FFFFFF"/>
              </a:solidFill>
              <a:latin typeface="Calibri"/>
              <a:ea typeface="Calibri"/>
              <a:cs typeface="Calibri"/>
              <a:sym typeface="Calibri"/>
            </a:endParaRPr>
          </a:p>
        </p:txBody>
      </p:sp>
      <p:pic>
        <p:nvPicPr>
          <p:cNvPr id="1039" name="Google Shape;1039;p134"/>
          <p:cNvPicPr preferRelativeResize="0"/>
          <p:nvPr/>
        </p:nvPicPr>
        <p:blipFill rotWithShape="1">
          <a:blip r:embed="rId4">
            <a:alphaModFix/>
          </a:blip>
          <a:srcRect b="0" l="0" r="0" t="0"/>
          <a:stretch/>
        </p:blipFill>
        <p:spPr>
          <a:xfrm>
            <a:off x="228600" y="1676400"/>
            <a:ext cx="5867400" cy="4267200"/>
          </a:xfrm>
          <a:prstGeom prst="rect">
            <a:avLst/>
          </a:prstGeom>
          <a:noFill/>
          <a:ln>
            <a:noFill/>
          </a:ln>
        </p:spPr>
      </p:pic>
      <p:sp>
        <p:nvSpPr>
          <p:cNvPr id="1040" name="Google Shape;1040;p134"/>
          <p:cNvSpPr txBox="1"/>
          <p:nvPr/>
        </p:nvSpPr>
        <p:spPr>
          <a:xfrm>
            <a:off x="6172200" y="1676400"/>
            <a:ext cx="29718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How many more customers like chocolate than gummy bears?</a:t>
            </a:r>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Calibri"/>
              <a:ea typeface="Calibri"/>
              <a:cs typeface="Calibri"/>
              <a:sym typeface="Calibri"/>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10 customers</a:t>
            </a:r>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12 customers</a:t>
            </a:r>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8 customers</a:t>
            </a:r>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24 customers</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descr="Z:\newtek\_backgrounds_1.02\Greg\PowerPoint Templates\Snack Time\Elements\snack_time_slide.jpg" id="1045" name="Google Shape;1045;p135"/>
          <p:cNvPicPr preferRelativeResize="0"/>
          <p:nvPr/>
        </p:nvPicPr>
        <p:blipFill rotWithShape="1">
          <a:blip r:embed="rId3">
            <a:alphaModFix/>
          </a:blip>
          <a:srcRect b="0" l="12500" r="0" t="0"/>
          <a:stretch/>
        </p:blipFill>
        <p:spPr>
          <a:xfrm>
            <a:off x="0" y="-31599"/>
            <a:ext cx="9144000" cy="6889599"/>
          </a:xfrm>
          <a:prstGeom prst="rect">
            <a:avLst/>
          </a:prstGeom>
          <a:noFill/>
          <a:ln>
            <a:noFill/>
          </a:ln>
        </p:spPr>
      </p:pic>
      <p:sp>
        <p:nvSpPr>
          <p:cNvPr id="1046" name="Google Shape;1046;p135"/>
          <p:cNvSpPr txBox="1"/>
          <p:nvPr/>
        </p:nvSpPr>
        <p:spPr>
          <a:xfrm>
            <a:off x="0" y="-76200"/>
            <a:ext cx="91440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800"/>
              <a:buFont typeface="Calibri"/>
              <a:buNone/>
            </a:pPr>
            <a:r>
              <a:rPr b="1" i="0" lang="en-US" sz="4800" u="none" cap="none" strike="noStrike">
                <a:solidFill>
                  <a:srgbClr val="FFFFFF"/>
                </a:solidFill>
                <a:latin typeface="Calibri"/>
                <a:ea typeface="Calibri"/>
                <a:cs typeface="Calibri"/>
                <a:sym typeface="Calibri"/>
              </a:rPr>
              <a:t>MOVIE THEATRE CHALLENGE</a:t>
            </a:r>
            <a:br>
              <a:rPr b="1" i="0" lang="en-US" sz="5400" u="none" cap="none" strike="noStrike">
                <a:solidFill>
                  <a:srgbClr val="FFFFFF"/>
                </a:solidFill>
                <a:latin typeface="Calibri"/>
                <a:ea typeface="Calibri"/>
                <a:cs typeface="Calibri"/>
                <a:sym typeface="Calibri"/>
              </a:rPr>
            </a:br>
            <a:endParaRPr b="1" i="0" sz="5400" u="none" cap="none" strike="noStrike">
              <a:solidFill>
                <a:srgbClr val="FFFFFF"/>
              </a:solidFill>
              <a:latin typeface="Calibri"/>
              <a:ea typeface="Calibri"/>
              <a:cs typeface="Calibri"/>
              <a:sym typeface="Calibri"/>
            </a:endParaRPr>
          </a:p>
        </p:txBody>
      </p:sp>
      <p:pic>
        <p:nvPicPr>
          <p:cNvPr id="1047" name="Google Shape;1047;p135"/>
          <p:cNvPicPr preferRelativeResize="0"/>
          <p:nvPr/>
        </p:nvPicPr>
        <p:blipFill rotWithShape="1">
          <a:blip r:embed="rId4">
            <a:alphaModFix/>
          </a:blip>
          <a:srcRect b="0" l="0" r="0" t="0"/>
          <a:stretch/>
        </p:blipFill>
        <p:spPr>
          <a:xfrm>
            <a:off x="228600" y="1676400"/>
            <a:ext cx="5867400" cy="4267200"/>
          </a:xfrm>
          <a:prstGeom prst="rect">
            <a:avLst/>
          </a:prstGeom>
          <a:noFill/>
          <a:ln>
            <a:noFill/>
          </a:ln>
        </p:spPr>
      </p:pic>
      <p:sp>
        <p:nvSpPr>
          <p:cNvPr id="1048" name="Google Shape;1048;p135"/>
          <p:cNvSpPr txBox="1"/>
          <p:nvPr/>
        </p:nvSpPr>
        <p:spPr>
          <a:xfrm>
            <a:off x="6172200" y="1676400"/>
            <a:ext cx="29718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How many customers like popcorn and nachos at the movies?</a:t>
            </a:r>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Calibri"/>
              <a:ea typeface="Calibri"/>
              <a:cs typeface="Calibri"/>
              <a:sym typeface="Calibri"/>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23 customers</a:t>
            </a:r>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8 customers</a:t>
            </a:r>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7 customers</a:t>
            </a:r>
            <a:endParaRPr/>
          </a:p>
          <a:p>
            <a:pPr indent="-514350" lvl="0" marL="514350" marR="0" rtl="0" algn="l">
              <a:lnSpc>
                <a:spcPct val="100000"/>
              </a:lnSpc>
              <a:spcBef>
                <a:spcPts val="0"/>
              </a:spcBef>
              <a:spcAft>
                <a:spcPts val="0"/>
              </a:spcAft>
              <a:buClr>
                <a:srgbClr val="FFFFFF"/>
              </a:buClr>
              <a:buSzPts val="3000"/>
              <a:buFont typeface="Calibri"/>
              <a:buAutoNum type="alphaLcPeriod"/>
            </a:pPr>
            <a:r>
              <a:rPr b="1" i="0" lang="en-US" sz="3000" u="none" cap="none" strike="noStrike">
                <a:solidFill>
                  <a:srgbClr val="FFFFFF"/>
                </a:solidFill>
                <a:latin typeface="Calibri"/>
                <a:ea typeface="Calibri"/>
                <a:cs typeface="Calibri"/>
                <a:sym typeface="Calibri"/>
              </a:rPr>
              <a:t>22 customers</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pic>
        <p:nvPicPr>
          <p:cNvPr descr="Z:\newtek\_backgrounds_1.02\Greg\PowerPoint Templates\Snack Time\Elements\snack_time_slide.jpg" id="1053" name="Google Shape;1053;p136"/>
          <p:cNvPicPr preferRelativeResize="0"/>
          <p:nvPr/>
        </p:nvPicPr>
        <p:blipFill rotWithShape="1">
          <a:blip r:embed="rId3">
            <a:alphaModFix/>
          </a:blip>
          <a:srcRect b="0" l="12500" r="0" t="0"/>
          <a:stretch/>
        </p:blipFill>
        <p:spPr>
          <a:xfrm>
            <a:off x="0" y="-31599"/>
            <a:ext cx="9144000" cy="6889599"/>
          </a:xfrm>
          <a:prstGeom prst="rect">
            <a:avLst/>
          </a:prstGeom>
          <a:noFill/>
          <a:ln>
            <a:noFill/>
          </a:ln>
        </p:spPr>
      </p:pic>
      <p:sp>
        <p:nvSpPr>
          <p:cNvPr id="1054" name="Google Shape;1054;p136"/>
          <p:cNvSpPr txBox="1"/>
          <p:nvPr/>
        </p:nvSpPr>
        <p:spPr>
          <a:xfrm>
            <a:off x="0" y="-76200"/>
            <a:ext cx="91440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800"/>
              <a:buFont typeface="Calibri"/>
              <a:buNone/>
            </a:pPr>
            <a:r>
              <a:rPr b="1" i="0" lang="en-US" sz="4800" u="none" cap="none" strike="noStrike">
                <a:solidFill>
                  <a:srgbClr val="FFFFFF"/>
                </a:solidFill>
                <a:latin typeface="Calibri"/>
                <a:ea typeface="Calibri"/>
                <a:cs typeface="Calibri"/>
                <a:sym typeface="Calibri"/>
              </a:rPr>
              <a:t>MOVIE THEATRE CHALLENGE</a:t>
            </a:r>
            <a:br>
              <a:rPr b="1" i="0" lang="en-US" sz="5400" u="none" cap="none" strike="noStrike">
                <a:solidFill>
                  <a:srgbClr val="FFFFFF"/>
                </a:solidFill>
                <a:latin typeface="Calibri"/>
                <a:ea typeface="Calibri"/>
                <a:cs typeface="Calibri"/>
                <a:sym typeface="Calibri"/>
              </a:rPr>
            </a:br>
            <a:endParaRPr b="1" i="0" sz="5400" u="none" cap="none" strike="noStrike">
              <a:solidFill>
                <a:srgbClr val="FFFFFF"/>
              </a:solidFill>
              <a:latin typeface="Calibri"/>
              <a:ea typeface="Calibri"/>
              <a:cs typeface="Calibri"/>
              <a:sym typeface="Calibri"/>
            </a:endParaRPr>
          </a:p>
        </p:txBody>
      </p:sp>
      <p:sp>
        <p:nvSpPr>
          <p:cNvPr id="1055" name="Google Shape;1055;p136"/>
          <p:cNvSpPr txBox="1"/>
          <p:nvPr/>
        </p:nvSpPr>
        <p:spPr>
          <a:xfrm>
            <a:off x="6019800" y="1752600"/>
            <a:ext cx="31242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How many adults and kids like cheese and caramel popcorn?</a:t>
            </a:r>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Calibri"/>
              <a:ea typeface="Calibri"/>
              <a:cs typeface="Calibri"/>
              <a:sym typeface="Calibri"/>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20 adults and kids</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7 adults and kids</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28 adults and kids</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27 adults and kids</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Calibri"/>
              <a:ea typeface="Calibri"/>
              <a:cs typeface="Calibri"/>
              <a:sym typeface="Calibri"/>
            </a:endParaRPr>
          </a:p>
        </p:txBody>
      </p:sp>
      <p:pic>
        <p:nvPicPr>
          <p:cNvPr id="1056" name="Google Shape;1056;p136"/>
          <p:cNvPicPr preferRelativeResize="0"/>
          <p:nvPr/>
        </p:nvPicPr>
        <p:blipFill rotWithShape="1">
          <a:blip r:embed="rId4">
            <a:alphaModFix/>
          </a:blip>
          <a:srcRect b="0" l="0" r="0" t="0"/>
          <a:stretch/>
        </p:blipFill>
        <p:spPr>
          <a:xfrm>
            <a:off x="228600" y="1600200"/>
            <a:ext cx="5791200" cy="43810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6"/>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5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pic>
        <p:nvPicPr>
          <p:cNvPr id="370" name="Google Shape;370;p56"/>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pic>
        <p:nvPicPr>
          <p:cNvPr descr="Z:\newtek\_backgrounds_1.02\Greg\PowerPoint Templates\Snack Time\Elements\snack_time_slide.jpg" id="1061" name="Google Shape;1061;p137"/>
          <p:cNvPicPr preferRelativeResize="0"/>
          <p:nvPr/>
        </p:nvPicPr>
        <p:blipFill rotWithShape="1">
          <a:blip r:embed="rId3">
            <a:alphaModFix/>
          </a:blip>
          <a:srcRect b="0" l="12500" r="0" t="0"/>
          <a:stretch/>
        </p:blipFill>
        <p:spPr>
          <a:xfrm>
            <a:off x="0" y="-31599"/>
            <a:ext cx="9144000" cy="6889599"/>
          </a:xfrm>
          <a:prstGeom prst="rect">
            <a:avLst/>
          </a:prstGeom>
          <a:noFill/>
          <a:ln>
            <a:noFill/>
          </a:ln>
        </p:spPr>
      </p:pic>
      <p:sp>
        <p:nvSpPr>
          <p:cNvPr id="1062" name="Google Shape;1062;p137"/>
          <p:cNvSpPr txBox="1"/>
          <p:nvPr/>
        </p:nvSpPr>
        <p:spPr>
          <a:xfrm>
            <a:off x="0" y="-76200"/>
            <a:ext cx="91440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800"/>
              <a:buFont typeface="Calibri"/>
              <a:buNone/>
            </a:pPr>
            <a:r>
              <a:rPr b="1" i="0" lang="en-US" sz="4800" u="none" cap="none" strike="noStrike">
                <a:solidFill>
                  <a:srgbClr val="FFFFFF"/>
                </a:solidFill>
                <a:latin typeface="Calibri"/>
                <a:ea typeface="Calibri"/>
                <a:cs typeface="Calibri"/>
                <a:sym typeface="Calibri"/>
              </a:rPr>
              <a:t>MOVIE THEATRE CHALLENGE</a:t>
            </a:r>
            <a:br>
              <a:rPr b="1" i="0" lang="en-US" sz="5400" u="none" cap="none" strike="noStrike">
                <a:solidFill>
                  <a:srgbClr val="FFFFFF"/>
                </a:solidFill>
                <a:latin typeface="Calibri"/>
                <a:ea typeface="Calibri"/>
                <a:cs typeface="Calibri"/>
                <a:sym typeface="Calibri"/>
              </a:rPr>
            </a:br>
            <a:endParaRPr b="1" i="0" sz="5400" u="none" cap="none" strike="noStrike">
              <a:solidFill>
                <a:srgbClr val="FFFFFF"/>
              </a:solidFill>
              <a:latin typeface="Calibri"/>
              <a:ea typeface="Calibri"/>
              <a:cs typeface="Calibri"/>
              <a:sym typeface="Calibri"/>
            </a:endParaRPr>
          </a:p>
        </p:txBody>
      </p:sp>
      <p:sp>
        <p:nvSpPr>
          <p:cNvPr id="1063" name="Google Shape;1063;p137"/>
          <p:cNvSpPr txBox="1"/>
          <p:nvPr/>
        </p:nvSpPr>
        <p:spPr>
          <a:xfrm>
            <a:off x="5943600" y="1524000"/>
            <a:ext cx="32004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What percent of customers are annoyed by people using their cell phones and talking?</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Calibri"/>
              <a:ea typeface="Calibri"/>
              <a:cs typeface="Calibri"/>
              <a:sym typeface="Calibri"/>
            </a:endParaRPr>
          </a:p>
          <a:p>
            <a:pPr indent="-514350" lvl="0" marL="514350" marR="0" rtl="0" algn="l">
              <a:lnSpc>
                <a:spcPct val="100000"/>
              </a:lnSpc>
              <a:spcBef>
                <a:spcPts val="0"/>
              </a:spcBef>
              <a:spcAft>
                <a:spcPts val="0"/>
              </a:spcAft>
              <a:buClr>
                <a:srgbClr val="FFFFFF"/>
              </a:buClr>
              <a:buSzPts val="2800"/>
              <a:buFont typeface="Calibri"/>
              <a:buAutoNum type="alphaLcPeriod"/>
            </a:pPr>
            <a:r>
              <a:rPr b="1" i="0" lang="en-US" sz="2800" u="none" cap="none" strike="noStrike">
                <a:solidFill>
                  <a:srgbClr val="FFFFFF"/>
                </a:solidFill>
                <a:latin typeface="Calibri"/>
                <a:ea typeface="Calibri"/>
                <a:cs typeface="Calibri"/>
                <a:sym typeface="Calibri"/>
              </a:rPr>
              <a:t>76%</a:t>
            </a:r>
            <a:endParaRPr/>
          </a:p>
          <a:p>
            <a:pPr indent="-514350" lvl="0" marL="514350" marR="0" rtl="0" algn="l">
              <a:lnSpc>
                <a:spcPct val="100000"/>
              </a:lnSpc>
              <a:spcBef>
                <a:spcPts val="0"/>
              </a:spcBef>
              <a:spcAft>
                <a:spcPts val="0"/>
              </a:spcAft>
              <a:buClr>
                <a:srgbClr val="FFFFFF"/>
              </a:buClr>
              <a:buSzPts val="2800"/>
              <a:buFont typeface="Calibri"/>
              <a:buAutoNum type="alphaLcPeriod"/>
            </a:pPr>
            <a:r>
              <a:rPr b="1" i="0" lang="en-US" sz="2800" u="none" cap="none" strike="noStrike">
                <a:solidFill>
                  <a:srgbClr val="FFFFFF"/>
                </a:solidFill>
                <a:latin typeface="Calibri"/>
                <a:ea typeface="Calibri"/>
                <a:cs typeface="Calibri"/>
                <a:sym typeface="Calibri"/>
              </a:rPr>
              <a:t>33%</a:t>
            </a:r>
            <a:endParaRPr/>
          </a:p>
          <a:p>
            <a:pPr indent="-514350" lvl="0" marL="514350" marR="0" rtl="0" algn="l">
              <a:lnSpc>
                <a:spcPct val="100000"/>
              </a:lnSpc>
              <a:spcBef>
                <a:spcPts val="0"/>
              </a:spcBef>
              <a:spcAft>
                <a:spcPts val="0"/>
              </a:spcAft>
              <a:buClr>
                <a:srgbClr val="FFFFFF"/>
              </a:buClr>
              <a:buSzPts val="2800"/>
              <a:buFont typeface="Calibri"/>
              <a:buAutoNum type="alphaLcPeriod"/>
            </a:pPr>
            <a:r>
              <a:rPr b="1" i="0" lang="en-US" sz="2800" u="none" cap="none" strike="noStrike">
                <a:solidFill>
                  <a:srgbClr val="FFFFFF"/>
                </a:solidFill>
                <a:latin typeface="Calibri"/>
                <a:ea typeface="Calibri"/>
                <a:cs typeface="Calibri"/>
                <a:sym typeface="Calibri"/>
              </a:rPr>
              <a:t>67%</a:t>
            </a:r>
            <a:endParaRPr/>
          </a:p>
          <a:p>
            <a:pPr indent="-514350" lvl="0" marL="514350" marR="0" rtl="0" algn="l">
              <a:lnSpc>
                <a:spcPct val="100000"/>
              </a:lnSpc>
              <a:spcBef>
                <a:spcPts val="0"/>
              </a:spcBef>
              <a:spcAft>
                <a:spcPts val="0"/>
              </a:spcAft>
              <a:buClr>
                <a:srgbClr val="FFFFFF"/>
              </a:buClr>
              <a:buSzPts val="2800"/>
              <a:buFont typeface="Calibri"/>
              <a:buAutoNum type="alphaLcPeriod"/>
            </a:pPr>
            <a:r>
              <a:rPr b="1" i="0" lang="en-US" sz="2800" u="none" cap="none" strike="noStrike">
                <a:solidFill>
                  <a:srgbClr val="FFFFFF"/>
                </a:solidFill>
                <a:latin typeface="Calibri"/>
                <a:ea typeface="Calibri"/>
                <a:cs typeface="Calibri"/>
                <a:sym typeface="Calibri"/>
              </a:rPr>
              <a:t>26%</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Calibri"/>
              <a:ea typeface="Calibri"/>
              <a:cs typeface="Calibri"/>
              <a:sym typeface="Calibri"/>
            </a:endParaRPr>
          </a:p>
        </p:txBody>
      </p:sp>
      <p:pic>
        <p:nvPicPr>
          <p:cNvPr id="1064" name="Google Shape;1064;p137"/>
          <p:cNvPicPr preferRelativeResize="0"/>
          <p:nvPr/>
        </p:nvPicPr>
        <p:blipFill rotWithShape="1">
          <a:blip r:embed="rId4">
            <a:alphaModFix/>
          </a:blip>
          <a:srcRect b="0" l="0" r="0" t="0"/>
          <a:stretch/>
        </p:blipFill>
        <p:spPr>
          <a:xfrm>
            <a:off x="304800" y="1524000"/>
            <a:ext cx="5638800" cy="48006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descr="Z:\newtek\_backgrounds_1.02\Greg\PowerPoint Templates\Snack Time\Elements\snack_time_slide.jpg" id="1069" name="Google Shape;1069;p138"/>
          <p:cNvPicPr preferRelativeResize="0"/>
          <p:nvPr/>
        </p:nvPicPr>
        <p:blipFill rotWithShape="1">
          <a:blip r:embed="rId3">
            <a:alphaModFix/>
          </a:blip>
          <a:srcRect b="0" l="12500" r="0" t="0"/>
          <a:stretch/>
        </p:blipFill>
        <p:spPr>
          <a:xfrm>
            <a:off x="0" y="-31599"/>
            <a:ext cx="9144000" cy="6889599"/>
          </a:xfrm>
          <a:prstGeom prst="rect">
            <a:avLst/>
          </a:prstGeom>
          <a:noFill/>
          <a:ln>
            <a:noFill/>
          </a:ln>
        </p:spPr>
      </p:pic>
      <p:sp>
        <p:nvSpPr>
          <p:cNvPr id="1070" name="Google Shape;1070;p138"/>
          <p:cNvSpPr txBox="1"/>
          <p:nvPr/>
        </p:nvSpPr>
        <p:spPr>
          <a:xfrm>
            <a:off x="0" y="-76200"/>
            <a:ext cx="91440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800"/>
              <a:buFont typeface="Calibri"/>
              <a:buNone/>
            </a:pPr>
            <a:r>
              <a:rPr b="1" i="0" lang="en-US" sz="4800" u="none" cap="none" strike="noStrike">
                <a:solidFill>
                  <a:srgbClr val="FFFFFF"/>
                </a:solidFill>
                <a:latin typeface="Calibri"/>
                <a:ea typeface="Calibri"/>
                <a:cs typeface="Calibri"/>
                <a:sym typeface="Calibri"/>
              </a:rPr>
              <a:t>MOVIE THEATRE CHALLENGE</a:t>
            </a:r>
            <a:br>
              <a:rPr b="1" i="0" lang="en-US" sz="5400" u="none" cap="none" strike="noStrike">
                <a:solidFill>
                  <a:srgbClr val="FFFFFF"/>
                </a:solidFill>
                <a:latin typeface="Calibri"/>
                <a:ea typeface="Calibri"/>
                <a:cs typeface="Calibri"/>
                <a:sym typeface="Calibri"/>
              </a:rPr>
            </a:br>
            <a:endParaRPr b="1" i="0" sz="5400" u="none" cap="none" strike="noStrike">
              <a:solidFill>
                <a:srgbClr val="FFFFFF"/>
              </a:solidFill>
              <a:latin typeface="Calibri"/>
              <a:ea typeface="Calibri"/>
              <a:cs typeface="Calibri"/>
              <a:sym typeface="Calibri"/>
            </a:endParaRPr>
          </a:p>
        </p:txBody>
      </p:sp>
      <p:sp>
        <p:nvSpPr>
          <p:cNvPr id="1071" name="Google Shape;1071;p138"/>
          <p:cNvSpPr txBox="1"/>
          <p:nvPr/>
        </p:nvSpPr>
        <p:spPr>
          <a:xfrm>
            <a:off x="5867400" y="1752600"/>
            <a:ext cx="32766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Between which two types of drinks is the biggest decrease?</a:t>
            </a:r>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FFFFFF"/>
              </a:solidFill>
              <a:latin typeface="Calibri"/>
              <a:ea typeface="Calibri"/>
              <a:cs typeface="Calibri"/>
              <a:sym typeface="Calibri"/>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water and coffee</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soda and coffee</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icee and water</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soda and icee</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Calibri"/>
              <a:ea typeface="Calibri"/>
              <a:cs typeface="Calibri"/>
              <a:sym typeface="Calibri"/>
            </a:endParaRPr>
          </a:p>
        </p:txBody>
      </p:sp>
      <p:pic>
        <p:nvPicPr>
          <p:cNvPr id="1072" name="Google Shape;1072;p138"/>
          <p:cNvPicPr preferRelativeResize="0"/>
          <p:nvPr/>
        </p:nvPicPr>
        <p:blipFill rotWithShape="1">
          <a:blip r:embed="rId4">
            <a:alphaModFix/>
          </a:blip>
          <a:srcRect b="0" l="0" r="0" t="0"/>
          <a:stretch/>
        </p:blipFill>
        <p:spPr>
          <a:xfrm>
            <a:off x="381000" y="1676400"/>
            <a:ext cx="5213711" cy="4191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pic>
        <p:nvPicPr>
          <p:cNvPr descr="Z:\newtek\_backgrounds_1.02\Greg\PowerPoint Templates\Snack Time\Elements\snack_time_slide.jpg" id="1077" name="Google Shape;1077;p139"/>
          <p:cNvPicPr preferRelativeResize="0"/>
          <p:nvPr/>
        </p:nvPicPr>
        <p:blipFill rotWithShape="1">
          <a:blip r:embed="rId3">
            <a:alphaModFix/>
          </a:blip>
          <a:srcRect b="0" l="12500" r="0" t="0"/>
          <a:stretch/>
        </p:blipFill>
        <p:spPr>
          <a:xfrm>
            <a:off x="0" y="-31599"/>
            <a:ext cx="9144000" cy="6889599"/>
          </a:xfrm>
          <a:prstGeom prst="rect">
            <a:avLst/>
          </a:prstGeom>
          <a:noFill/>
          <a:ln>
            <a:noFill/>
          </a:ln>
        </p:spPr>
      </p:pic>
      <p:sp>
        <p:nvSpPr>
          <p:cNvPr id="1078" name="Google Shape;1078;p139"/>
          <p:cNvSpPr txBox="1"/>
          <p:nvPr/>
        </p:nvSpPr>
        <p:spPr>
          <a:xfrm>
            <a:off x="0" y="-76200"/>
            <a:ext cx="91440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4800"/>
              <a:buFont typeface="Calibri"/>
              <a:buNone/>
            </a:pPr>
            <a:r>
              <a:rPr b="1" i="0" lang="en-US" sz="4800" u="none" cap="none" strike="noStrike">
                <a:solidFill>
                  <a:srgbClr val="FFFFFF"/>
                </a:solidFill>
                <a:latin typeface="Calibri"/>
                <a:ea typeface="Calibri"/>
                <a:cs typeface="Calibri"/>
                <a:sym typeface="Calibri"/>
              </a:rPr>
              <a:t>MOVIE THEATRE CHALLENGE</a:t>
            </a:r>
            <a:br>
              <a:rPr b="1" i="0" lang="en-US" sz="5400" u="none" cap="none" strike="noStrike">
                <a:solidFill>
                  <a:srgbClr val="FFFFFF"/>
                </a:solidFill>
                <a:latin typeface="Calibri"/>
                <a:ea typeface="Calibri"/>
                <a:cs typeface="Calibri"/>
                <a:sym typeface="Calibri"/>
              </a:rPr>
            </a:br>
            <a:endParaRPr b="1" i="0" sz="5400" u="none" cap="none" strike="noStrike">
              <a:solidFill>
                <a:srgbClr val="FFFFFF"/>
              </a:solidFill>
              <a:latin typeface="Calibri"/>
              <a:ea typeface="Calibri"/>
              <a:cs typeface="Calibri"/>
              <a:sym typeface="Calibri"/>
            </a:endParaRPr>
          </a:p>
        </p:txBody>
      </p:sp>
      <p:sp>
        <p:nvSpPr>
          <p:cNvPr id="1079" name="Google Shape;1079;p139"/>
          <p:cNvSpPr txBox="1"/>
          <p:nvPr/>
        </p:nvSpPr>
        <p:spPr>
          <a:xfrm>
            <a:off x="5791200" y="1752600"/>
            <a:ext cx="33528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000"/>
              <a:buFont typeface="Calibri"/>
              <a:buNone/>
            </a:pPr>
            <a:r>
              <a:rPr b="1" i="0" lang="en-US" sz="3000" u="none" cap="none" strike="noStrike">
                <a:solidFill>
                  <a:srgbClr val="FFFFFF"/>
                </a:solidFill>
                <a:latin typeface="Calibri"/>
                <a:ea typeface="Calibri"/>
                <a:cs typeface="Calibri"/>
                <a:sym typeface="Calibri"/>
              </a:rPr>
              <a:t>What is the increase of customers between Friday and Saturday?</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alibri"/>
              <a:ea typeface="Calibri"/>
              <a:cs typeface="Calibri"/>
              <a:sym typeface="Calibri"/>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2 customers</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4 customers</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20 customers</a:t>
            </a:r>
            <a:endParaRPr/>
          </a:p>
          <a:p>
            <a:pPr indent="-514350" lvl="0" marL="514350" marR="0" rtl="0" algn="l">
              <a:lnSpc>
                <a:spcPct val="100000"/>
              </a:lnSpc>
              <a:spcBef>
                <a:spcPts val="0"/>
              </a:spcBef>
              <a:spcAft>
                <a:spcPts val="0"/>
              </a:spcAft>
              <a:buClr>
                <a:srgbClr val="FFFFFF"/>
              </a:buClr>
              <a:buSzPts val="2500"/>
              <a:buFont typeface="Calibri"/>
              <a:buAutoNum type="alphaLcPeriod"/>
            </a:pPr>
            <a:r>
              <a:rPr b="1" i="0" lang="en-US" sz="2500" u="none" cap="none" strike="noStrike">
                <a:solidFill>
                  <a:srgbClr val="FFFFFF"/>
                </a:solidFill>
                <a:latin typeface="Calibri"/>
                <a:ea typeface="Calibri"/>
                <a:cs typeface="Calibri"/>
                <a:sym typeface="Calibri"/>
              </a:rPr>
              <a:t>8 customers</a:t>
            </a:r>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Calibri"/>
              <a:ea typeface="Calibri"/>
              <a:cs typeface="Calibri"/>
              <a:sym typeface="Calibri"/>
            </a:endParaRPr>
          </a:p>
        </p:txBody>
      </p:sp>
      <p:pic>
        <p:nvPicPr>
          <p:cNvPr id="1080" name="Google Shape;1080;p139"/>
          <p:cNvPicPr preferRelativeResize="0"/>
          <p:nvPr/>
        </p:nvPicPr>
        <p:blipFill rotWithShape="1">
          <a:blip r:embed="rId4">
            <a:alphaModFix/>
          </a:blip>
          <a:srcRect b="0" l="0" r="0" t="0"/>
          <a:stretch/>
        </p:blipFill>
        <p:spPr>
          <a:xfrm>
            <a:off x="533400" y="1676400"/>
            <a:ext cx="5181600" cy="426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nack_time">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