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12192000"/>
  <p:notesSz cx="6858000" cy="9144000"/>
  <p:embeddedFontLst>
    <p:embeddedFont>
      <p:font typeface="Shadows Into Light Two"/>
      <p:regular r:id="rId17"/>
    </p:embeddedFont>
    <p:embeddedFont>
      <p:font typeface="Arial Black"/>
      <p:regular r:id="rId18"/>
    </p:embeddedFont>
    <p:embeddedFont>
      <p:font typeface="Merriweather"/>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5F0D781-16BE-4D6C-B672-612BC4CAB2B7}">
  <a:tblStyle styleId="{05F0D781-16BE-4D6C-B672-612BC4CAB2B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erriweather-bold.fntdata"/><Relationship Id="rId11" Type="http://schemas.openxmlformats.org/officeDocument/2006/relationships/slide" Target="slides/slide5.xml"/><Relationship Id="rId22" Type="http://schemas.openxmlformats.org/officeDocument/2006/relationships/font" Target="fonts/Merriweather-boldItalic.fntdata"/><Relationship Id="rId10" Type="http://schemas.openxmlformats.org/officeDocument/2006/relationships/slide" Target="slides/slide4.xml"/><Relationship Id="rId21" Type="http://schemas.openxmlformats.org/officeDocument/2006/relationships/font" Target="fonts/Merriweather-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ShadowsIntoLightTwo-regular.fntdata"/><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Merriweather-regular.fntdata"/><Relationship Id="rId6" Type="http://schemas.openxmlformats.org/officeDocument/2006/relationships/notesMaster" Target="notesMasters/notesMaster1.xml"/><Relationship Id="rId18" Type="http://schemas.openxmlformats.org/officeDocument/2006/relationships/font" Target="fonts/ArialBlack-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9901a1a801_0_5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g9901a1a801_0_5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9901a1a801_0_5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9901a1a801_0_5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g9901a1a801_0_5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9901a1a801_0_4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9901a1a801_0_4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g9901a1a801_0_48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9901a1a801_0_5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9901a1a801_0_5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9901a1a801_0_5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9901a22b7b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9901a22b7b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g9901a22b7b_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9901a22b7b_2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9901a22b7b_2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g9901a22b7b_2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9901a1a801_0_4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9901a1a801_0_4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9901a1a801_0_49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9901a1a801_0_5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9901a1a801_0_5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g9901a1a801_0_50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9901a1a801_0_5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9901a1a801_0_5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g9901a1a801_0_5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9901a1a801_0_5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9901a1a801_0_5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g9901a1a801_0_5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95269" y="1122363"/>
            <a:ext cx="9001462"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lt1"/>
              </a:buClr>
              <a:buSzPts val="4800"/>
              <a:buFont typeface="Bookman Old Style"/>
              <a:buNone/>
              <a:defRPr b="1" i="0" sz="4800" u="none" cap="none" strike="noStrik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subTitle"/>
          </p:nvPr>
        </p:nvSpPr>
        <p:spPr>
          <a:xfrm>
            <a:off x="1595269" y="3602038"/>
            <a:ext cx="9001462" cy="1655762"/>
          </a:xfrm>
          <a:prstGeom prst="rect">
            <a:avLst/>
          </a:prstGeom>
          <a:noFill/>
          <a:ln>
            <a:noFill/>
          </a:ln>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lt1"/>
              </a:buClr>
              <a:buSzPts val="2400"/>
              <a:buFont typeface="Arial"/>
              <a:buNone/>
              <a:defRPr b="0" i="0" sz="2400" u="none" cap="none" strike="noStrike">
                <a:solidFill>
                  <a:schemeClr val="lt1"/>
                </a:solidFill>
                <a:latin typeface="Rockwell"/>
                <a:ea typeface="Rockwell"/>
                <a:cs typeface="Rockwell"/>
                <a:sym typeface="Rockwell"/>
              </a:defRPr>
            </a:lvl1pPr>
            <a:lvl2pPr lvl="1" marR="0" rtl="0" algn="ctr">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2pPr>
            <a:lvl3pPr lvl="2" marR="0" rtl="0" algn="ctr">
              <a:lnSpc>
                <a:spcPct val="120000"/>
              </a:lnSpc>
              <a:spcBef>
                <a:spcPts val="500"/>
              </a:spcBef>
              <a:spcAft>
                <a:spcPts val="0"/>
              </a:spcAft>
              <a:buClr>
                <a:schemeClr val="lt1"/>
              </a:buClr>
              <a:buSzPts val="1800"/>
              <a:buFont typeface="Arial"/>
              <a:buNone/>
              <a:defRPr b="0" i="0" sz="1800" u="none" cap="none" strike="noStrike">
                <a:solidFill>
                  <a:schemeClr val="lt1"/>
                </a:solidFill>
                <a:latin typeface="Rockwell"/>
                <a:ea typeface="Rockwell"/>
                <a:cs typeface="Rockwell"/>
                <a:sym typeface="Rockwell"/>
              </a:defRPr>
            </a:lvl3pPr>
            <a:lvl4pPr lvl="3" marR="0" rtl="0" algn="ctr">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4pPr>
            <a:lvl5pPr lvl="4" marR="0" rtl="0" algn="ctr">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5pPr>
            <a:lvl6pPr lvl="5" marR="0" rtl="0" algn="ctr">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6pPr>
            <a:lvl7pPr lvl="6" marR="0" rtl="0" algn="ctr">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7pPr>
            <a:lvl8pPr lvl="7" marR="0" rtl="0" algn="ctr">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8pPr>
            <a:lvl9pPr lvl="8" marR="0" rtl="0" algn="ctr">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9pPr>
          </a:lstStyle>
          <a:p/>
        </p:txBody>
      </p:sp>
      <p:sp>
        <p:nvSpPr>
          <p:cNvPr id="18" name="Google Shape;18;p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19" name="Google Shape;19;p2"/>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20" name="Google Shape;20;p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Rockwell"/>
                <a:ea typeface="Rockwell"/>
                <a:cs typeface="Rockwell"/>
                <a:sym typeface="Rockwell"/>
              </a:defRPr>
            </a:lvl1pPr>
            <a:lvl2pPr indent="0" lvl="1" marL="0" marR="0" rtl="0" algn="r">
              <a:spcBef>
                <a:spcPts val="0"/>
              </a:spcBef>
              <a:buNone/>
              <a:defRPr b="0" i="0" sz="1000" u="none" cap="none" strike="noStrike">
                <a:solidFill>
                  <a:schemeClr val="lt1"/>
                </a:solidFill>
                <a:latin typeface="Rockwell"/>
                <a:ea typeface="Rockwell"/>
                <a:cs typeface="Rockwell"/>
                <a:sym typeface="Rockwell"/>
              </a:defRPr>
            </a:lvl2pPr>
            <a:lvl3pPr indent="0" lvl="2" marL="0" marR="0" rtl="0" algn="r">
              <a:spcBef>
                <a:spcPts val="0"/>
              </a:spcBef>
              <a:buNone/>
              <a:defRPr b="0" i="0" sz="1000" u="none" cap="none" strike="noStrike">
                <a:solidFill>
                  <a:schemeClr val="lt1"/>
                </a:solidFill>
                <a:latin typeface="Rockwell"/>
                <a:ea typeface="Rockwell"/>
                <a:cs typeface="Rockwell"/>
                <a:sym typeface="Rockwell"/>
              </a:defRPr>
            </a:lvl3pPr>
            <a:lvl4pPr indent="0" lvl="3" marL="0" marR="0" rtl="0" algn="r">
              <a:spcBef>
                <a:spcPts val="0"/>
              </a:spcBef>
              <a:buNone/>
              <a:defRPr b="0" i="0" sz="1000" u="none" cap="none" strike="noStrike">
                <a:solidFill>
                  <a:schemeClr val="lt1"/>
                </a:solidFill>
                <a:latin typeface="Rockwell"/>
                <a:ea typeface="Rockwell"/>
                <a:cs typeface="Rockwell"/>
                <a:sym typeface="Rockwell"/>
              </a:defRPr>
            </a:lvl4pPr>
            <a:lvl5pPr indent="0" lvl="4" marL="0" marR="0" rtl="0" algn="r">
              <a:spcBef>
                <a:spcPts val="0"/>
              </a:spcBef>
              <a:buNone/>
              <a:defRPr b="0" i="0" sz="1000" u="none" cap="none" strike="noStrike">
                <a:solidFill>
                  <a:schemeClr val="lt1"/>
                </a:solidFill>
                <a:latin typeface="Rockwell"/>
                <a:ea typeface="Rockwell"/>
                <a:cs typeface="Rockwell"/>
                <a:sym typeface="Rockwell"/>
              </a:defRPr>
            </a:lvl5pPr>
            <a:lvl6pPr indent="0" lvl="5" marL="0" marR="0" rtl="0" algn="r">
              <a:spcBef>
                <a:spcPts val="0"/>
              </a:spcBef>
              <a:buNone/>
              <a:defRPr b="0" i="0" sz="1000" u="none" cap="none" strike="noStrike">
                <a:solidFill>
                  <a:schemeClr val="lt1"/>
                </a:solidFill>
                <a:latin typeface="Rockwell"/>
                <a:ea typeface="Rockwell"/>
                <a:cs typeface="Rockwell"/>
                <a:sym typeface="Rockwell"/>
              </a:defRPr>
            </a:lvl6pPr>
            <a:lvl7pPr indent="0" lvl="6" marL="0" marR="0" rtl="0" algn="r">
              <a:spcBef>
                <a:spcPts val="0"/>
              </a:spcBef>
              <a:buNone/>
              <a:defRPr b="0" i="0" sz="1000" u="none" cap="none" strike="noStrike">
                <a:solidFill>
                  <a:schemeClr val="lt1"/>
                </a:solidFill>
                <a:latin typeface="Rockwell"/>
                <a:ea typeface="Rockwell"/>
                <a:cs typeface="Rockwell"/>
                <a:sym typeface="Rockwell"/>
              </a:defRPr>
            </a:lvl7pPr>
            <a:lvl8pPr indent="0" lvl="7" marL="0" marR="0" rtl="0" algn="r">
              <a:spcBef>
                <a:spcPts val="0"/>
              </a:spcBef>
              <a:buNone/>
              <a:defRPr b="0" i="0" sz="1000" u="none" cap="none" strike="noStrike">
                <a:solidFill>
                  <a:schemeClr val="lt1"/>
                </a:solidFill>
                <a:latin typeface="Rockwell"/>
                <a:ea typeface="Rockwell"/>
                <a:cs typeface="Rockwell"/>
                <a:sym typeface="Rockwell"/>
              </a:defRPr>
            </a:lvl8pPr>
            <a:lvl9pPr indent="0" lvl="8" marL="0" marR="0" rtl="0" algn="r">
              <a:spcBef>
                <a:spcPts val="0"/>
              </a:spcBef>
              <a:buNone/>
              <a:defRPr b="0" i="0" sz="10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2" name="Shape 72"/>
        <p:cNvGrpSpPr/>
        <p:nvPr/>
      </p:nvGrpSpPr>
      <p:grpSpPr>
        <a:xfrm>
          <a:off x="0" y="0"/>
          <a:ext cx="0" cy="0"/>
          <a:chOff x="0" y="0"/>
          <a:chExt cx="0" cy="0"/>
        </a:xfrm>
      </p:grpSpPr>
      <p:sp>
        <p:nvSpPr>
          <p:cNvPr id="73" name="Google Shape;73;p11"/>
          <p:cNvSpPr txBox="1"/>
          <p:nvPr>
            <p:ph type="title"/>
          </p:nvPr>
        </p:nvSpPr>
        <p:spPr>
          <a:xfrm>
            <a:off x="913806" y="4289372"/>
            <a:ext cx="10367564" cy="819355"/>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lt1"/>
              </a:buClr>
              <a:buSzPts val="2800"/>
              <a:buFont typeface="Bookman Old Style"/>
              <a:buNone/>
              <a:defRPr b="1" i="0" sz="2800" u="none" cap="none" strike="noStrik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p:nvPr>
            <p:ph idx="2" type="pic"/>
          </p:nvPr>
        </p:nvSpPr>
        <p:spPr>
          <a:xfrm>
            <a:off x="913806" y="621321"/>
            <a:ext cx="10367564" cy="3379735"/>
          </a:xfrm>
          <a:prstGeom prst="rect">
            <a:avLst/>
          </a:prstGeom>
          <a:no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lt1"/>
              </a:buClr>
              <a:buSzPts val="3200"/>
              <a:buFont typeface="Arial"/>
              <a:buNone/>
              <a:defRPr b="0" i="0" sz="3200" u="none" cap="none" strike="noStrike">
                <a:solidFill>
                  <a:schemeClr val="lt1"/>
                </a:solidFill>
                <a:latin typeface="Rockwell"/>
                <a:ea typeface="Rockwell"/>
                <a:cs typeface="Rockwell"/>
                <a:sym typeface="Rockwell"/>
              </a:defRPr>
            </a:lvl1pPr>
            <a:lvl2pPr lvl="1" marR="0" rtl="0" algn="l">
              <a:lnSpc>
                <a:spcPct val="120000"/>
              </a:lnSpc>
              <a:spcBef>
                <a:spcPts val="500"/>
              </a:spcBef>
              <a:spcAft>
                <a:spcPts val="0"/>
              </a:spcAft>
              <a:buClr>
                <a:schemeClr val="lt1"/>
              </a:buClr>
              <a:buSzPts val="2800"/>
              <a:buFont typeface="Arial"/>
              <a:buNone/>
              <a:defRPr b="0" i="0" sz="2800" u="none" cap="none" strike="noStrike">
                <a:solidFill>
                  <a:schemeClr val="lt1"/>
                </a:solidFill>
                <a:latin typeface="Rockwell"/>
                <a:ea typeface="Rockwell"/>
                <a:cs typeface="Rockwell"/>
                <a:sym typeface="Rockwell"/>
              </a:defRPr>
            </a:lvl2pPr>
            <a:lvl3pPr lvl="2" marR="0" rtl="0" algn="l">
              <a:lnSpc>
                <a:spcPct val="120000"/>
              </a:lnSpc>
              <a:spcBef>
                <a:spcPts val="500"/>
              </a:spcBef>
              <a:spcAft>
                <a:spcPts val="0"/>
              </a:spcAft>
              <a:buClr>
                <a:schemeClr val="lt1"/>
              </a:buClr>
              <a:buSzPts val="2400"/>
              <a:buFont typeface="Arial"/>
              <a:buNone/>
              <a:defRPr b="0" i="0" sz="2400" u="none" cap="none" strike="noStrike">
                <a:solidFill>
                  <a:schemeClr val="lt1"/>
                </a:solidFill>
                <a:latin typeface="Rockwell"/>
                <a:ea typeface="Rockwell"/>
                <a:cs typeface="Rockwell"/>
                <a:sym typeface="Rockwell"/>
              </a:defRPr>
            </a:lvl3pPr>
            <a:lvl4pPr lvl="3"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4pPr>
            <a:lvl5pPr lvl="4"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5pPr>
            <a:lvl6pPr lvl="5"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6pPr>
            <a:lvl7pPr lvl="6"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7pPr>
            <a:lvl8pPr lvl="7"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8pPr>
            <a:lvl9pPr lvl="8"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9pPr>
          </a:lstStyle>
          <a:p/>
        </p:txBody>
      </p:sp>
      <p:sp>
        <p:nvSpPr>
          <p:cNvPr id="75" name="Google Shape;75;p11"/>
          <p:cNvSpPr txBox="1"/>
          <p:nvPr>
            <p:ph idx="1" type="body"/>
          </p:nvPr>
        </p:nvSpPr>
        <p:spPr>
          <a:xfrm>
            <a:off x="913795" y="5108728"/>
            <a:ext cx="10365998" cy="68247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20000"/>
              </a:lnSpc>
              <a:spcBef>
                <a:spcPts val="1000"/>
              </a:spcBef>
              <a:spcAft>
                <a:spcPts val="0"/>
              </a:spcAft>
              <a:buClr>
                <a:schemeClr val="lt1"/>
              </a:buClr>
              <a:buSzPts val="1800"/>
              <a:buFont typeface="Arial"/>
              <a:buNone/>
              <a:defRPr b="0" i="0" sz="1800" u="none" cap="none" strike="noStrike">
                <a:solidFill>
                  <a:schemeClr val="lt1"/>
                </a:solidFill>
                <a:latin typeface="Rockwell"/>
                <a:ea typeface="Rockwell"/>
                <a:cs typeface="Rockwell"/>
                <a:sym typeface="Rockwell"/>
              </a:defRPr>
            </a:lvl1pPr>
            <a:lvl2pPr indent="-228600" lvl="1" marL="914400" marR="0" rtl="0" algn="l">
              <a:lnSpc>
                <a:spcPct val="120000"/>
              </a:lnSpc>
              <a:spcBef>
                <a:spcPts val="500"/>
              </a:spcBef>
              <a:spcAft>
                <a:spcPts val="0"/>
              </a:spcAft>
              <a:buClr>
                <a:schemeClr val="lt1"/>
              </a:buClr>
              <a:buSzPts val="1400"/>
              <a:buFont typeface="Arial"/>
              <a:buNone/>
              <a:defRPr b="0" i="0" sz="1400" u="none" cap="none" strike="noStrike">
                <a:solidFill>
                  <a:schemeClr val="lt1"/>
                </a:solidFill>
                <a:latin typeface="Rockwell"/>
                <a:ea typeface="Rockwell"/>
                <a:cs typeface="Rockwell"/>
                <a:sym typeface="Rockwell"/>
              </a:defRPr>
            </a:lvl2pPr>
            <a:lvl3pPr indent="-228600" lvl="2" marL="1371600" marR="0" rtl="0" algn="l">
              <a:lnSpc>
                <a:spcPct val="120000"/>
              </a:lnSpc>
              <a:spcBef>
                <a:spcPts val="5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3pPr>
            <a:lvl4pPr indent="-228600" lvl="3" marL="18288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4pPr>
            <a:lvl5pPr indent="-228600" lvl="4" marL="22860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5pPr>
            <a:lvl6pPr indent="-228600" lvl="5" marL="27432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6pPr>
            <a:lvl7pPr indent="-228600" lvl="6" marL="32004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7pPr>
            <a:lvl8pPr indent="-228600" lvl="7" marL="36576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8pPr>
            <a:lvl9pPr indent="-228600" lvl="8" marL="41148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9pPr>
          </a:lstStyle>
          <a:p/>
        </p:txBody>
      </p:sp>
      <p:sp>
        <p:nvSpPr>
          <p:cNvPr id="76" name="Google Shape;76;p1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77" name="Google Shape;77;p11"/>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78" name="Google Shape;78;p1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Rockwell"/>
                <a:ea typeface="Rockwell"/>
                <a:cs typeface="Rockwell"/>
                <a:sym typeface="Rockwell"/>
              </a:defRPr>
            </a:lvl1pPr>
            <a:lvl2pPr indent="0" lvl="1" marL="0" marR="0" rtl="0" algn="r">
              <a:spcBef>
                <a:spcPts val="0"/>
              </a:spcBef>
              <a:buNone/>
              <a:defRPr sz="1000">
                <a:solidFill>
                  <a:schemeClr val="lt1"/>
                </a:solidFill>
                <a:latin typeface="Rockwell"/>
                <a:ea typeface="Rockwell"/>
                <a:cs typeface="Rockwell"/>
                <a:sym typeface="Rockwell"/>
              </a:defRPr>
            </a:lvl2pPr>
            <a:lvl3pPr indent="0" lvl="2" marL="0" marR="0" rtl="0" algn="r">
              <a:spcBef>
                <a:spcPts val="0"/>
              </a:spcBef>
              <a:buNone/>
              <a:defRPr sz="1000">
                <a:solidFill>
                  <a:schemeClr val="lt1"/>
                </a:solidFill>
                <a:latin typeface="Rockwell"/>
                <a:ea typeface="Rockwell"/>
                <a:cs typeface="Rockwell"/>
                <a:sym typeface="Rockwell"/>
              </a:defRPr>
            </a:lvl3pPr>
            <a:lvl4pPr indent="0" lvl="3" marL="0" marR="0" rtl="0" algn="r">
              <a:spcBef>
                <a:spcPts val="0"/>
              </a:spcBef>
              <a:buNone/>
              <a:defRPr sz="1000">
                <a:solidFill>
                  <a:schemeClr val="lt1"/>
                </a:solidFill>
                <a:latin typeface="Rockwell"/>
                <a:ea typeface="Rockwell"/>
                <a:cs typeface="Rockwell"/>
                <a:sym typeface="Rockwell"/>
              </a:defRPr>
            </a:lvl4pPr>
            <a:lvl5pPr indent="0" lvl="4" marL="0" marR="0" rtl="0" algn="r">
              <a:spcBef>
                <a:spcPts val="0"/>
              </a:spcBef>
              <a:buNone/>
              <a:defRPr sz="1000">
                <a:solidFill>
                  <a:schemeClr val="lt1"/>
                </a:solidFill>
                <a:latin typeface="Rockwell"/>
                <a:ea typeface="Rockwell"/>
                <a:cs typeface="Rockwell"/>
                <a:sym typeface="Rockwell"/>
              </a:defRPr>
            </a:lvl5pPr>
            <a:lvl6pPr indent="0" lvl="5" marL="0" marR="0" rtl="0" algn="r">
              <a:spcBef>
                <a:spcPts val="0"/>
              </a:spcBef>
              <a:buNone/>
              <a:defRPr sz="1000">
                <a:solidFill>
                  <a:schemeClr val="lt1"/>
                </a:solidFill>
                <a:latin typeface="Rockwell"/>
                <a:ea typeface="Rockwell"/>
                <a:cs typeface="Rockwell"/>
                <a:sym typeface="Rockwell"/>
              </a:defRPr>
            </a:lvl6pPr>
            <a:lvl7pPr indent="0" lvl="6" marL="0" marR="0" rtl="0" algn="r">
              <a:spcBef>
                <a:spcPts val="0"/>
              </a:spcBef>
              <a:buNone/>
              <a:defRPr sz="1000">
                <a:solidFill>
                  <a:schemeClr val="lt1"/>
                </a:solidFill>
                <a:latin typeface="Rockwell"/>
                <a:ea typeface="Rockwell"/>
                <a:cs typeface="Rockwell"/>
                <a:sym typeface="Rockwell"/>
              </a:defRPr>
            </a:lvl7pPr>
            <a:lvl8pPr indent="0" lvl="7" marL="0" marR="0" rtl="0" algn="r">
              <a:spcBef>
                <a:spcPts val="0"/>
              </a:spcBef>
              <a:buNone/>
              <a:defRPr sz="1000">
                <a:solidFill>
                  <a:schemeClr val="lt1"/>
                </a:solidFill>
                <a:latin typeface="Rockwell"/>
                <a:ea typeface="Rockwell"/>
                <a:cs typeface="Rockwell"/>
                <a:sym typeface="Rockwell"/>
              </a:defRPr>
            </a:lvl8pPr>
            <a:lvl9pPr indent="0" lvl="8" marL="0" marR="0" rtl="0" algn="r">
              <a:spcBef>
                <a:spcPts val="0"/>
              </a:spcBef>
              <a:buNone/>
              <a:defRPr sz="1000">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79" name="Shape 79"/>
        <p:cNvGrpSpPr/>
        <p:nvPr/>
      </p:nvGrpSpPr>
      <p:grpSpPr>
        <a:xfrm>
          <a:off x="0" y="0"/>
          <a:ext cx="0" cy="0"/>
          <a:chOff x="0" y="0"/>
          <a:chExt cx="0" cy="0"/>
        </a:xfrm>
      </p:grpSpPr>
      <p:sp>
        <p:nvSpPr>
          <p:cNvPr id="80" name="Google Shape;80;p12"/>
          <p:cNvSpPr txBox="1"/>
          <p:nvPr>
            <p:ph type="title"/>
          </p:nvPr>
        </p:nvSpPr>
        <p:spPr>
          <a:xfrm>
            <a:off x="913795" y="609600"/>
            <a:ext cx="10353762" cy="3424859"/>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3200"/>
              <a:buFont typeface="Bookman Old Style"/>
              <a:buNone/>
              <a:defRPr b="1" i="0" sz="3200" u="none" cap="none" strike="noStrik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 name="Google Shape;81;p12"/>
          <p:cNvSpPr txBox="1"/>
          <p:nvPr>
            <p:ph idx="1" type="body"/>
          </p:nvPr>
        </p:nvSpPr>
        <p:spPr>
          <a:xfrm>
            <a:off x="913795" y="4204820"/>
            <a:ext cx="10353761" cy="1592186"/>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20000"/>
              </a:lnSpc>
              <a:spcBef>
                <a:spcPts val="10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1pPr>
            <a:lvl2pPr indent="-228600" lvl="1" marL="914400" marR="0" rtl="0" algn="l">
              <a:lnSpc>
                <a:spcPct val="120000"/>
              </a:lnSpc>
              <a:spcBef>
                <a:spcPts val="500"/>
              </a:spcBef>
              <a:spcAft>
                <a:spcPts val="0"/>
              </a:spcAft>
              <a:buClr>
                <a:schemeClr val="lt1"/>
              </a:buClr>
              <a:buSzPts val="1400"/>
              <a:buFont typeface="Arial"/>
              <a:buNone/>
              <a:defRPr b="0" i="0" sz="1400" u="none" cap="none" strike="noStrike">
                <a:solidFill>
                  <a:schemeClr val="lt1"/>
                </a:solidFill>
                <a:latin typeface="Rockwell"/>
                <a:ea typeface="Rockwell"/>
                <a:cs typeface="Rockwell"/>
                <a:sym typeface="Rockwell"/>
              </a:defRPr>
            </a:lvl2pPr>
            <a:lvl3pPr indent="-228600" lvl="2" marL="1371600" marR="0" rtl="0" algn="l">
              <a:lnSpc>
                <a:spcPct val="120000"/>
              </a:lnSpc>
              <a:spcBef>
                <a:spcPts val="5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3pPr>
            <a:lvl4pPr indent="-228600" lvl="3" marL="18288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4pPr>
            <a:lvl5pPr indent="-228600" lvl="4" marL="22860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5pPr>
            <a:lvl6pPr indent="-228600" lvl="5" marL="27432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6pPr>
            <a:lvl7pPr indent="-228600" lvl="6" marL="32004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7pPr>
            <a:lvl8pPr indent="-228600" lvl="7" marL="36576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8pPr>
            <a:lvl9pPr indent="-228600" lvl="8" marL="41148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9pPr>
          </a:lstStyle>
          <a:p/>
        </p:txBody>
      </p:sp>
      <p:sp>
        <p:nvSpPr>
          <p:cNvPr id="82" name="Google Shape;82;p1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83" name="Google Shape;83;p12"/>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84" name="Google Shape;84;p1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Rockwell"/>
                <a:ea typeface="Rockwell"/>
                <a:cs typeface="Rockwell"/>
                <a:sym typeface="Rockwell"/>
              </a:defRPr>
            </a:lvl1pPr>
            <a:lvl2pPr indent="0" lvl="1" marL="0" marR="0" rtl="0" algn="r">
              <a:spcBef>
                <a:spcPts val="0"/>
              </a:spcBef>
              <a:buNone/>
              <a:defRPr sz="1000">
                <a:solidFill>
                  <a:schemeClr val="lt1"/>
                </a:solidFill>
                <a:latin typeface="Rockwell"/>
                <a:ea typeface="Rockwell"/>
                <a:cs typeface="Rockwell"/>
                <a:sym typeface="Rockwell"/>
              </a:defRPr>
            </a:lvl2pPr>
            <a:lvl3pPr indent="0" lvl="2" marL="0" marR="0" rtl="0" algn="r">
              <a:spcBef>
                <a:spcPts val="0"/>
              </a:spcBef>
              <a:buNone/>
              <a:defRPr sz="1000">
                <a:solidFill>
                  <a:schemeClr val="lt1"/>
                </a:solidFill>
                <a:latin typeface="Rockwell"/>
                <a:ea typeface="Rockwell"/>
                <a:cs typeface="Rockwell"/>
                <a:sym typeface="Rockwell"/>
              </a:defRPr>
            </a:lvl3pPr>
            <a:lvl4pPr indent="0" lvl="3" marL="0" marR="0" rtl="0" algn="r">
              <a:spcBef>
                <a:spcPts val="0"/>
              </a:spcBef>
              <a:buNone/>
              <a:defRPr sz="1000">
                <a:solidFill>
                  <a:schemeClr val="lt1"/>
                </a:solidFill>
                <a:latin typeface="Rockwell"/>
                <a:ea typeface="Rockwell"/>
                <a:cs typeface="Rockwell"/>
                <a:sym typeface="Rockwell"/>
              </a:defRPr>
            </a:lvl4pPr>
            <a:lvl5pPr indent="0" lvl="4" marL="0" marR="0" rtl="0" algn="r">
              <a:spcBef>
                <a:spcPts val="0"/>
              </a:spcBef>
              <a:buNone/>
              <a:defRPr sz="1000">
                <a:solidFill>
                  <a:schemeClr val="lt1"/>
                </a:solidFill>
                <a:latin typeface="Rockwell"/>
                <a:ea typeface="Rockwell"/>
                <a:cs typeface="Rockwell"/>
                <a:sym typeface="Rockwell"/>
              </a:defRPr>
            </a:lvl5pPr>
            <a:lvl6pPr indent="0" lvl="5" marL="0" marR="0" rtl="0" algn="r">
              <a:spcBef>
                <a:spcPts val="0"/>
              </a:spcBef>
              <a:buNone/>
              <a:defRPr sz="1000">
                <a:solidFill>
                  <a:schemeClr val="lt1"/>
                </a:solidFill>
                <a:latin typeface="Rockwell"/>
                <a:ea typeface="Rockwell"/>
                <a:cs typeface="Rockwell"/>
                <a:sym typeface="Rockwell"/>
              </a:defRPr>
            </a:lvl6pPr>
            <a:lvl7pPr indent="0" lvl="6" marL="0" marR="0" rtl="0" algn="r">
              <a:spcBef>
                <a:spcPts val="0"/>
              </a:spcBef>
              <a:buNone/>
              <a:defRPr sz="1000">
                <a:solidFill>
                  <a:schemeClr val="lt1"/>
                </a:solidFill>
                <a:latin typeface="Rockwell"/>
                <a:ea typeface="Rockwell"/>
                <a:cs typeface="Rockwell"/>
                <a:sym typeface="Rockwell"/>
              </a:defRPr>
            </a:lvl7pPr>
            <a:lvl8pPr indent="0" lvl="7" marL="0" marR="0" rtl="0" algn="r">
              <a:spcBef>
                <a:spcPts val="0"/>
              </a:spcBef>
              <a:buNone/>
              <a:defRPr sz="1000">
                <a:solidFill>
                  <a:schemeClr val="lt1"/>
                </a:solidFill>
                <a:latin typeface="Rockwell"/>
                <a:ea typeface="Rockwell"/>
                <a:cs typeface="Rockwell"/>
                <a:sym typeface="Rockwell"/>
              </a:defRPr>
            </a:lvl8pPr>
            <a:lvl9pPr indent="0" lvl="8" marL="0" marR="0" rtl="0" algn="r">
              <a:spcBef>
                <a:spcPts val="0"/>
              </a:spcBef>
              <a:buNone/>
              <a:defRPr sz="1000">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5" name="Shape 85"/>
        <p:cNvGrpSpPr/>
        <p:nvPr/>
      </p:nvGrpSpPr>
      <p:grpSpPr>
        <a:xfrm>
          <a:off x="0" y="0"/>
          <a:ext cx="0" cy="0"/>
          <a:chOff x="0" y="0"/>
          <a:chExt cx="0" cy="0"/>
        </a:xfrm>
      </p:grpSpPr>
      <p:sp>
        <p:nvSpPr>
          <p:cNvPr id="86" name="Google Shape;86;p13"/>
          <p:cNvSpPr txBox="1"/>
          <p:nvPr>
            <p:ph type="title"/>
          </p:nvPr>
        </p:nvSpPr>
        <p:spPr>
          <a:xfrm>
            <a:off x="1446212" y="609600"/>
            <a:ext cx="9302752" cy="2992904"/>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3200"/>
              <a:buFont typeface="Bookman Old Style"/>
              <a:buNone/>
              <a:defRPr b="1" i="0" sz="3200" u="none" cap="none" strike="noStrik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Google Shape;87;p13"/>
          <p:cNvSpPr txBox="1"/>
          <p:nvPr>
            <p:ph idx="1" type="body"/>
          </p:nvPr>
        </p:nvSpPr>
        <p:spPr>
          <a:xfrm>
            <a:off x="1720644" y="3610032"/>
            <a:ext cx="8752299" cy="426812"/>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20000"/>
              </a:lnSpc>
              <a:spcBef>
                <a:spcPts val="1000"/>
              </a:spcBef>
              <a:spcAft>
                <a:spcPts val="0"/>
              </a:spcAft>
              <a:buClr>
                <a:schemeClr val="lt1"/>
              </a:buClr>
              <a:buSzPts val="1400"/>
              <a:buFont typeface="Arial"/>
              <a:buNone/>
              <a:defRPr b="0" i="0" sz="1400" u="none" cap="none" strike="noStrike">
                <a:solidFill>
                  <a:schemeClr val="lt1"/>
                </a:solidFill>
                <a:latin typeface="Rockwell"/>
                <a:ea typeface="Rockwell"/>
                <a:cs typeface="Rockwell"/>
                <a:sym typeface="Rockwell"/>
              </a:defRPr>
            </a:lvl1pPr>
            <a:lvl2pPr indent="-228600" lvl="1" marL="914400" marR="0" rtl="0" algn="l">
              <a:lnSpc>
                <a:spcPct val="120000"/>
              </a:lnSpc>
              <a:spcBef>
                <a:spcPts val="500"/>
              </a:spcBef>
              <a:spcAft>
                <a:spcPts val="0"/>
              </a:spcAft>
              <a:buClr>
                <a:schemeClr val="lt1"/>
              </a:buClr>
              <a:buSzPts val="1400"/>
              <a:buFont typeface="Arial"/>
              <a:buNone/>
              <a:defRPr b="0" i="0" sz="1400" u="none" cap="none" strike="noStrike">
                <a:solidFill>
                  <a:schemeClr val="lt1"/>
                </a:solidFill>
                <a:latin typeface="Rockwell"/>
                <a:ea typeface="Rockwell"/>
                <a:cs typeface="Rockwell"/>
                <a:sym typeface="Rockwell"/>
              </a:defRPr>
            </a:lvl2pPr>
            <a:lvl3pPr indent="-228600" lvl="2" marL="1371600" marR="0" rtl="0" algn="l">
              <a:lnSpc>
                <a:spcPct val="120000"/>
              </a:lnSpc>
              <a:spcBef>
                <a:spcPts val="5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3pPr>
            <a:lvl4pPr indent="-228600" lvl="3" marL="18288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4pPr>
            <a:lvl5pPr indent="-228600" lvl="4" marL="22860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5pPr>
            <a:lvl6pPr indent="-228600" lvl="5" marL="27432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6pPr>
            <a:lvl7pPr indent="-228600" lvl="6" marL="32004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7pPr>
            <a:lvl8pPr indent="-228600" lvl="7" marL="36576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8pPr>
            <a:lvl9pPr indent="-228600" lvl="8" marL="41148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9pPr>
          </a:lstStyle>
          <a:p/>
        </p:txBody>
      </p:sp>
      <p:sp>
        <p:nvSpPr>
          <p:cNvPr id="88" name="Google Shape;88;p13"/>
          <p:cNvSpPr txBox="1"/>
          <p:nvPr>
            <p:ph idx="2" type="body"/>
          </p:nvPr>
        </p:nvSpPr>
        <p:spPr>
          <a:xfrm>
            <a:off x="913794" y="4204821"/>
            <a:ext cx="10353762" cy="15863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20000"/>
              </a:lnSpc>
              <a:spcBef>
                <a:spcPts val="10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1pPr>
            <a:lvl2pPr indent="-228600" lvl="1" marL="914400" marR="0" rtl="0" algn="l">
              <a:lnSpc>
                <a:spcPct val="120000"/>
              </a:lnSpc>
              <a:spcBef>
                <a:spcPts val="500"/>
              </a:spcBef>
              <a:spcAft>
                <a:spcPts val="0"/>
              </a:spcAft>
              <a:buClr>
                <a:schemeClr val="lt1"/>
              </a:buClr>
              <a:buSzPts val="1400"/>
              <a:buFont typeface="Arial"/>
              <a:buNone/>
              <a:defRPr b="0" i="0" sz="1400" u="none" cap="none" strike="noStrike">
                <a:solidFill>
                  <a:schemeClr val="lt1"/>
                </a:solidFill>
                <a:latin typeface="Rockwell"/>
                <a:ea typeface="Rockwell"/>
                <a:cs typeface="Rockwell"/>
                <a:sym typeface="Rockwell"/>
              </a:defRPr>
            </a:lvl2pPr>
            <a:lvl3pPr indent="-228600" lvl="2" marL="1371600" marR="0" rtl="0" algn="l">
              <a:lnSpc>
                <a:spcPct val="120000"/>
              </a:lnSpc>
              <a:spcBef>
                <a:spcPts val="5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3pPr>
            <a:lvl4pPr indent="-228600" lvl="3" marL="18288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4pPr>
            <a:lvl5pPr indent="-228600" lvl="4" marL="22860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5pPr>
            <a:lvl6pPr indent="-228600" lvl="5" marL="27432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6pPr>
            <a:lvl7pPr indent="-228600" lvl="6" marL="32004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7pPr>
            <a:lvl8pPr indent="-228600" lvl="7" marL="36576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8pPr>
            <a:lvl9pPr indent="-228600" lvl="8" marL="41148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9pPr>
          </a:lstStyle>
          <a:p/>
        </p:txBody>
      </p:sp>
      <p:sp>
        <p:nvSpPr>
          <p:cNvPr id="89" name="Google Shape;89;p1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90" name="Google Shape;90;p13"/>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91" name="Google Shape;91;p1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Rockwell"/>
                <a:ea typeface="Rockwell"/>
                <a:cs typeface="Rockwell"/>
                <a:sym typeface="Rockwell"/>
              </a:defRPr>
            </a:lvl1pPr>
            <a:lvl2pPr indent="0" lvl="1" marL="0" marR="0" rtl="0" algn="r">
              <a:spcBef>
                <a:spcPts val="0"/>
              </a:spcBef>
              <a:buNone/>
              <a:defRPr sz="1000">
                <a:solidFill>
                  <a:schemeClr val="lt1"/>
                </a:solidFill>
                <a:latin typeface="Rockwell"/>
                <a:ea typeface="Rockwell"/>
                <a:cs typeface="Rockwell"/>
                <a:sym typeface="Rockwell"/>
              </a:defRPr>
            </a:lvl2pPr>
            <a:lvl3pPr indent="0" lvl="2" marL="0" marR="0" rtl="0" algn="r">
              <a:spcBef>
                <a:spcPts val="0"/>
              </a:spcBef>
              <a:buNone/>
              <a:defRPr sz="1000">
                <a:solidFill>
                  <a:schemeClr val="lt1"/>
                </a:solidFill>
                <a:latin typeface="Rockwell"/>
                <a:ea typeface="Rockwell"/>
                <a:cs typeface="Rockwell"/>
                <a:sym typeface="Rockwell"/>
              </a:defRPr>
            </a:lvl3pPr>
            <a:lvl4pPr indent="0" lvl="3" marL="0" marR="0" rtl="0" algn="r">
              <a:spcBef>
                <a:spcPts val="0"/>
              </a:spcBef>
              <a:buNone/>
              <a:defRPr sz="1000">
                <a:solidFill>
                  <a:schemeClr val="lt1"/>
                </a:solidFill>
                <a:latin typeface="Rockwell"/>
                <a:ea typeface="Rockwell"/>
                <a:cs typeface="Rockwell"/>
                <a:sym typeface="Rockwell"/>
              </a:defRPr>
            </a:lvl4pPr>
            <a:lvl5pPr indent="0" lvl="4" marL="0" marR="0" rtl="0" algn="r">
              <a:spcBef>
                <a:spcPts val="0"/>
              </a:spcBef>
              <a:buNone/>
              <a:defRPr sz="1000">
                <a:solidFill>
                  <a:schemeClr val="lt1"/>
                </a:solidFill>
                <a:latin typeface="Rockwell"/>
                <a:ea typeface="Rockwell"/>
                <a:cs typeface="Rockwell"/>
                <a:sym typeface="Rockwell"/>
              </a:defRPr>
            </a:lvl5pPr>
            <a:lvl6pPr indent="0" lvl="5" marL="0" marR="0" rtl="0" algn="r">
              <a:spcBef>
                <a:spcPts val="0"/>
              </a:spcBef>
              <a:buNone/>
              <a:defRPr sz="1000">
                <a:solidFill>
                  <a:schemeClr val="lt1"/>
                </a:solidFill>
                <a:latin typeface="Rockwell"/>
                <a:ea typeface="Rockwell"/>
                <a:cs typeface="Rockwell"/>
                <a:sym typeface="Rockwell"/>
              </a:defRPr>
            </a:lvl6pPr>
            <a:lvl7pPr indent="0" lvl="6" marL="0" marR="0" rtl="0" algn="r">
              <a:spcBef>
                <a:spcPts val="0"/>
              </a:spcBef>
              <a:buNone/>
              <a:defRPr sz="1000">
                <a:solidFill>
                  <a:schemeClr val="lt1"/>
                </a:solidFill>
                <a:latin typeface="Rockwell"/>
                <a:ea typeface="Rockwell"/>
                <a:cs typeface="Rockwell"/>
                <a:sym typeface="Rockwell"/>
              </a:defRPr>
            </a:lvl7pPr>
            <a:lvl8pPr indent="0" lvl="7" marL="0" marR="0" rtl="0" algn="r">
              <a:spcBef>
                <a:spcPts val="0"/>
              </a:spcBef>
              <a:buNone/>
              <a:defRPr sz="1000">
                <a:solidFill>
                  <a:schemeClr val="lt1"/>
                </a:solidFill>
                <a:latin typeface="Rockwell"/>
                <a:ea typeface="Rockwell"/>
                <a:cs typeface="Rockwell"/>
                <a:sym typeface="Rockwell"/>
              </a:defRPr>
            </a:lvl8pPr>
            <a:lvl9pPr indent="0" lvl="8" marL="0" marR="0" rtl="0" algn="r">
              <a:spcBef>
                <a:spcPts val="0"/>
              </a:spcBef>
              <a:buNone/>
              <a:defRPr sz="1000">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92" name="Google Shape;92;p13"/>
          <p:cNvSpPr txBox="1"/>
          <p:nvPr/>
        </p:nvSpPr>
        <p:spPr>
          <a:xfrm>
            <a:off x="836612" y="73524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8000"/>
              <a:buFont typeface="Rockwell"/>
              <a:buNone/>
            </a:pPr>
            <a:r>
              <a:rPr b="0" lang="en-US" sz="8000" cap="none">
                <a:solidFill>
                  <a:schemeClr val="lt1"/>
                </a:solidFill>
                <a:latin typeface="Rockwell"/>
                <a:ea typeface="Rockwell"/>
                <a:cs typeface="Rockwell"/>
                <a:sym typeface="Rockwell"/>
              </a:rPr>
              <a:t>“</a:t>
            </a:r>
            <a:endParaRPr/>
          </a:p>
        </p:txBody>
      </p:sp>
      <p:sp>
        <p:nvSpPr>
          <p:cNvPr id="93" name="Google Shape;93;p13"/>
          <p:cNvSpPr txBox="1"/>
          <p:nvPr/>
        </p:nvSpPr>
        <p:spPr>
          <a:xfrm>
            <a:off x="10657956" y="2972093"/>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Rockwell"/>
              <a:buNone/>
            </a:pPr>
            <a:r>
              <a:rPr b="0" lang="en-US" sz="8000" cap="none">
                <a:solidFill>
                  <a:schemeClr val="lt1"/>
                </a:solidFill>
                <a:latin typeface="Rockwell"/>
                <a:ea typeface="Rockwell"/>
                <a:cs typeface="Rockwell"/>
                <a:sym typeface="Rockwel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4" name="Shape 94"/>
        <p:cNvGrpSpPr/>
        <p:nvPr/>
      </p:nvGrpSpPr>
      <p:grpSpPr>
        <a:xfrm>
          <a:off x="0" y="0"/>
          <a:ext cx="0" cy="0"/>
          <a:chOff x="0" y="0"/>
          <a:chExt cx="0" cy="0"/>
        </a:xfrm>
      </p:grpSpPr>
      <p:sp>
        <p:nvSpPr>
          <p:cNvPr id="95" name="Google Shape;95;p14"/>
          <p:cNvSpPr txBox="1"/>
          <p:nvPr>
            <p:ph type="title"/>
          </p:nvPr>
        </p:nvSpPr>
        <p:spPr>
          <a:xfrm>
            <a:off x="913806" y="2126942"/>
            <a:ext cx="10355327" cy="2511835"/>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lt1"/>
              </a:buClr>
              <a:buSzPts val="3200"/>
              <a:buFont typeface="Bookman Old Style"/>
              <a:buNone/>
              <a:defRPr b="1" i="0" sz="3200" u="none" cap="none" strike="noStrik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6" name="Google Shape;96;p14"/>
          <p:cNvSpPr txBox="1"/>
          <p:nvPr>
            <p:ph idx="1" type="body"/>
          </p:nvPr>
        </p:nvSpPr>
        <p:spPr>
          <a:xfrm>
            <a:off x="913794" y="4650556"/>
            <a:ext cx="10353763" cy="114064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20000"/>
              </a:lnSpc>
              <a:spcBef>
                <a:spcPts val="10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1pPr>
            <a:lvl2pPr indent="-228600" lvl="1" marL="914400" marR="0" rtl="0" algn="l">
              <a:lnSpc>
                <a:spcPct val="120000"/>
              </a:lnSpc>
              <a:spcBef>
                <a:spcPts val="500"/>
              </a:spcBef>
              <a:spcAft>
                <a:spcPts val="0"/>
              </a:spcAft>
              <a:buClr>
                <a:schemeClr val="lt1"/>
              </a:buClr>
              <a:buSzPts val="1400"/>
              <a:buFont typeface="Arial"/>
              <a:buNone/>
              <a:defRPr b="0" i="0" sz="1400" u="none" cap="none" strike="noStrike">
                <a:solidFill>
                  <a:schemeClr val="lt1"/>
                </a:solidFill>
                <a:latin typeface="Rockwell"/>
                <a:ea typeface="Rockwell"/>
                <a:cs typeface="Rockwell"/>
                <a:sym typeface="Rockwell"/>
              </a:defRPr>
            </a:lvl2pPr>
            <a:lvl3pPr indent="-228600" lvl="2" marL="1371600" marR="0" rtl="0" algn="l">
              <a:lnSpc>
                <a:spcPct val="120000"/>
              </a:lnSpc>
              <a:spcBef>
                <a:spcPts val="5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3pPr>
            <a:lvl4pPr indent="-228600" lvl="3" marL="18288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4pPr>
            <a:lvl5pPr indent="-228600" lvl="4" marL="22860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5pPr>
            <a:lvl6pPr indent="-228600" lvl="5" marL="27432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6pPr>
            <a:lvl7pPr indent="-228600" lvl="6" marL="32004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7pPr>
            <a:lvl8pPr indent="-228600" lvl="7" marL="36576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8pPr>
            <a:lvl9pPr indent="-228600" lvl="8" marL="41148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9pPr>
          </a:lstStyle>
          <a:p/>
        </p:txBody>
      </p:sp>
      <p:sp>
        <p:nvSpPr>
          <p:cNvPr id="97" name="Google Shape;97;p1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98" name="Google Shape;98;p14"/>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99" name="Google Shape;99;p1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Rockwell"/>
                <a:ea typeface="Rockwell"/>
                <a:cs typeface="Rockwell"/>
                <a:sym typeface="Rockwell"/>
              </a:defRPr>
            </a:lvl1pPr>
            <a:lvl2pPr indent="0" lvl="1" marL="0" marR="0" rtl="0" algn="r">
              <a:spcBef>
                <a:spcPts val="0"/>
              </a:spcBef>
              <a:buNone/>
              <a:defRPr sz="1000">
                <a:solidFill>
                  <a:schemeClr val="lt1"/>
                </a:solidFill>
                <a:latin typeface="Rockwell"/>
                <a:ea typeface="Rockwell"/>
                <a:cs typeface="Rockwell"/>
                <a:sym typeface="Rockwell"/>
              </a:defRPr>
            </a:lvl2pPr>
            <a:lvl3pPr indent="0" lvl="2" marL="0" marR="0" rtl="0" algn="r">
              <a:spcBef>
                <a:spcPts val="0"/>
              </a:spcBef>
              <a:buNone/>
              <a:defRPr sz="1000">
                <a:solidFill>
                  <a:schemeClr val="lt1"/>
                </a:solidFill>
                <a:latin typeface="Rockwell"/>
                <a:ea typeface="Rockwell"/>
                <a:cs typeface="Rockwell"/>
                <a:sym typeface="Rockwell"/>
              </a:defRPr>
            </a:lvl3pPr>
            <a:lvl4pPr indent="0" lvl="3" marL="0" marR="0" rtl="0" algn="r">
              <a:spcBef>
                <a:spcPts val="0"/>
              </a:spcBef>
              <a:buNone/>
              <a:defRPr sz="1000">
                <a:solidFill>
                  <a:schemeClr val="lt1"/>
                </a:solidFill>
                <a:latin typeface="Rockwell"/>
                <a:ea typeface="Rockwell"/>
                <a:cs typeface="Rockwell"/>
                <a:sym typeface="Rockwell"/>
              </a:defRPr>
            </a:lvl4pPr>
            <a:lvl5pPr indent="0" lvl="4" marL="0" marR="0" rtl="0" algn="r">
              <a:spcBef>
                <a:spcPts val="0"/>
              </a:spcBef>
              <a:buNone/>
              <a:defRPr sz="1000">
                <a:solidFill>
                  <a:schemeClr val="lt1"/>
                </a:solidFill>
                <a:latin typeface="Rockwell"/>
                <a:ea typeface="Rockwell"/>
                <a:cs typeface="Rockwell"/>
                <a:sym typeface="Rockwell"/>
              </a:defRPr>
            </a:lvl5pPr>
            <a:lvl6pPr indent="0" lvl="5" marL="0" marR="0" rtl="0" algn="r">
              <a:spcBef>
                <a:spcPts val="0"/>
              </a:spcBef>
              <a:buNone/>
              <a:defRPr sz="1000">
                <a:solidFill>
                  <a:schemeClr val="lt1"/>
                </a:solidFill>
                <a:latin typeface="Rockwell"/>
                <a:ea typeface="Rockwell"/>
                <a:cs typeface="Rockwell"/>
                <a:sym typeface="Rockwell"/>
              </a:defRPr>
            </a:lvl6pPr>
            <a:lvl7pPr indent="0" lvl="6" marL="0" marR="0" rtl="0" algn="r">
              <a:spcBef>
                <a:spcPts val="0"/>
              </a:spcBef>
              <a:buNone/>
              <a:defRPr sz="1000">
                <a:solidFill>
                  <a:schemeClr val="lt1"/>
                </a:solidFill>
                <a:latin typeface="Rockwell"/>
                <a:ea typeface="Rockwell"/>
                <a:cs typeface="Rockwell"/>
                <a:sym typeface="Rockwell"/>
              </a:defRPr>
            </a:lvl7pPr>
            <a:lvl8pPr indent="0" lvl="7" marL="0" marR="0" rtl="0" algn="r">
              <a:spcBef>
                <a:spcPts val="0"/>
              </a:spcBef>
              <a:buNone/>
              <a:defRPr sz="1000">
                <a:solidFill>
                  <a:schemeClr val="lt1"/>
                </a:solidFill>
                <a:latin typeface="Rockwell"/>
                <a:ea typeface="Rockwell"/>
                <a:cs typeface="Rockwell"/>
                <a:sym typeface="Rockwell"/>
              </a:defRPr>
            </a:lvl8pPr>
            <a:lvl9pPr indent="0" lvl="8" marL="0" marR="0" rtl="0" algn="r">
              <a:spcBef>
                <a:spcPts val="0"/>
              </a:spcBef>
              <a:buNone/>
              <a:defRPr sz="1000">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0" name="Shape 100"/>
        <p:cNvGrpSpPr/>
        <p:nvPr/>
      </p:nvGrpSpPr>
      <p:grpSpPr>
        <a:xfrm>
          <a:off x="0" y="0"/>
          <a:ext cx="0" cy="0"/>
          <a:chOff x="0" y="0"/>
          <a:chExt cx="0" cy="0"/>
        </a:xfrm>
      </p:grpSpPr>
      <p:sp>
        <p:nvSpPr>
          <p:cNvPr id="101" name="Google Shape;101;p15"/>
          <p:cNvSpPr txBox="1"/>
          <p:nvPr>
            <p:ph type="title"/>
          </p:nvPr>
        </p:nvSpPr>
        <p:spPr>
          <a:xfrm>
            <a:off x="913794" y="609600"/>
            <a:ext cx="10353762" cy="1325563"/>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3400"/>
              <a:buFont typeface="Bookman Old Style"/>
              <a:buNone/>
              <a:defRPr b="1" i="0" sz="3400" u="none" cap="none" strike="noStrik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2" name="Google Shape;102;p15"/>
          <p:cNvSpPr txBox="1"/>
          <p:nvPr>
            <p:ph idx="1" type="body"/>
          </p:nvPr>
        </p:nvSpPr>
        <p:spPr>
          <a:xfrm>
            <a:off x="913794" y="2088319"/>
            <a:ext cx="3298956" cy="823305"/>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100000"/>
              </a:lnSpc>
              <a:spcBef>
                <a:spcPts val="1000"/>
              </a:spcBef>
              <a:spcAft>
                <a:spcPts val="0"/>
              </a:spcAft>
              <a:buClr>
                <a:schemeClr val="lt1"/>
              </a:buClr>
              <a:buSzPts val="2400"/>
              <a:buFont typeface="Arial"/>
              <a:buNone/>
              <a:defRPr b="0" i="0" sz="2400" u="none" cap="none" strike="noStrike">
                <a:solidFill>
                  <a:schemeClr val="lt1"/>
                </a:solidFill>
                <a:latin typeface="Rockwell"/>
                <a:ea typeface="Rockwell"/>
                <a:cs typeface="Rockwell"/>
                <a:sym typeface="Rockwell"/>
              </a:defRPr>
            </a:lvl1pPr>
            <a:lvl2pPr indent="-228600" lvl="1" marL="914400" marR="0" rtl="0" algn="l">
              <a:lnSpc>
                <a:spcPct val="120000"/>
              </a:lnSpc>
              <a:spcBef>
                <a:spcPts val="500"/>
              </a:spcBef>
              <a:spcAft>
                <a:spcPts val="0"/>
              </a:spcAft>
              <a:buClr>
                <a:schemeClr val="lt1"/>
              </a:buClr>
              <a:buSzPts val="2000"/>
              <a:buFont typeface="Arial"/>
              <a:buNone/>
              <a:defRPr b="1" i="0" sz="2000" u="none" cap="none" strike="noStrike">
                <a:solidFill>
                  <a:schemeClr val="lt1"/>
                </a:solidFill>
                <a:latin typeface="Rockwell"/>
                <a:ea typeface="Rockwell"/>
                <a:cs typeface="Rockwell"/>
                <a:sym typeface="Rockwell"/>
              </a:defRPr>
            </a:lvl2pPr>
            <a:lvl3pPr indent="-228600" lvl="2" marL="1371600" marR="0" rtl="0" algn="l">
              <a:lnSpc>
                <a:spcPct val="120000"/>
              </a:lnSpc>
              <a:spcBef>
                <a:spcPts val="500"/>
              </a:spcBef>
              <a:spcAft>
                <a:spcPts val="0"/>
              </a:spcAft>
              <a:buClr>
                <a:schemeClr val="lt1"/>
              </a:buClr>
              <a:buSzPts val="1800"/>
              <a:buFont typeface="Arial"/>
              <a:buNone/>
              <a:defRPr b="1" i="0" sz="1800" u="none" cap="none" strike="noStrike">
                <a:solidFill>
                  <a:schemeClr val="lt1"/>
                </a:solidFill>
                <a:latin typeface="Rockwell"/>
                <a:ea typeface="Rockwell"/>
                <a:cs typeface="Rockwell"/>
                <a:sym typeface="Rockwell"/>
              </a:defRPr>
            </a:lvl3pPr>
            <a:lvl4pPr indent="-228600" lvl="3" marL="18288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4pPr>
            <a:lvl5pPr indent="-228600" lvl="4" marL="22860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5pPr>
            <a:lvl6pPr indent="-228600" lvl="5" marL="27432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6pPr>
            <a:lvl7pPr indent="-228600" lvl="6" marL="32004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7pPr>
            <a:lvl8pPr indent="-228600" lvl="7" marL="36576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8pPr>
            <a:lvl9pPr indent="-228600" lvl="8" marL="41148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9pPr>
          </a:lstStyle>
          <a:p/>
        </p:txBody>
      </p:sp>
      <p:sp>
        <p:nvSpPr>
          <p:cNvPr id="103" name="Google Shape;103;p15"/>
          <p:cNvSpPr txBox="1"/>
          <p:nvPr>
            <p:ph idx="2" type="body"/>
          </p:nvPr>
        </p:nvSpPr>
        <p:spPr>
          <a:xfrm>
            <a:off x="913794" y="2911624"/>
            <a:ext cx="3298956" cy="287957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20000"/>
              </a:lnSpc>
              <a:spcBef>
                <a:spcPts val="1000"/>
              </a:spcBef>
              <a:spcAft>
                <a:spcPts val="0"/>
              </a:spcAft>
              <a:buClr>
                <a:schemeClr val="lt1"/>
              </a:buClr>
              <a:buSzPts val="1400"/>
              <a:buFont typeface="Arial"/>
              <a:buNone/>
              <a:defRPr b="0" i="0" sz="1400" u="none" cap="none" strike="noStrike">
                <a:solidFill>
                  <a:schemeClr val="lt1"/>
                </a:solidFill>
                <a:latin typeface="Rockwell"/>
                <a:ea typeface="Rockwell"/>
                <a:cs typeface="Rockwell"/>
                <a:sym typeface="Rockwell"/>
              </a:defRPr>
            </a:lvl1pPr>
            <a:lvl2pPr indent="-228600" lvl="1" marL="914400" marR="0" rtl="0" algn="l">
              <a:lnSpc>
                <a:spcPct val="120000"/>
              </a:lnSpc>
              <a:spcBef>
                <a:spcPts val="5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2pPr>
            <a:lvl3pPr indent="-228600" lvl="2" marL="13716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3pPr>
            <a:lvl4pPr indent="-228600" lvl="3" marL="18288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4pPr>
            <a:lvl5pPr indent="-228600" lvl="4" marL="22860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5pPr>
            <a:lvl6pPr indent="-228600" lvl="5" marL="27432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6pPr>
            <a:lvl7pPr indent="-228600" lvl="6" marL="32004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7pPr>
            <a:lvl8pPr indent="-228600" lvl="7" marL="36576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8pPr>
            <a:lvl9pPr indent="-228600" lvl="8" marL="41148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9pPr>
          </a:lstStyle>
          <a:p/>
        </p:txBody>
      </p:sp>
      <p:sp>
        <p:nvSpPr>
          <p:cNvPr id="104" name="Google Shape;104;p15"/>
          <p:cNvSpPr txBox="1"/>
          <p:nvPr>
            <p:ph idx="3" type="body"/>
          </p:nvPr>
        </p:nvSpPr>
        <p:spPr>
          <a:xfrm>
            <a:off x="4444878" y="2088320"/>
            <a:ext cx="3298558" cy="823304"/>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100000"/>
              </a:lnSpc>
              <a:spcBef>
                <a:spcPts val="1000"/>
              </a:spcBef>
              <a:spcAft>
                <a:spcPts val="0"/>
              </a:spcAft>
              <a:buClr>
                <a:schemeClr val="lt1"/>
              </a:buClr>
              <a:buSzPts val="2400"/>
              <a:buFont typeface="Arial"/>
              <a:buNone/>
              <a:defRPr b="0" i="0" sz="2400" u="none" cap="none" strike="noStrike">
                <a:solidFill>
                  <a:schemeClr val="lt1"/>
                </a:solidFill>
                <a:latin typeface="Rockwell"/>
                <a:ea typeface="Rockwell"/>
                <a:cs typeface="Rockwell"/>
                <a:sym typeface="Rockwell"/>
              </a:defRPr>
            </a:lvl1pPr>
            <a:lvl2pPr indent="-228600" lvl="1" marL="914400" marR="0" rtl="0" algn="l">
              <a:lnSpc>
                <a:spcPct val="120000"/>
              </a:lnSpc>
              <a:spcBef>
                <a:spcPts val="500"/>
              </a:spcBef>
              <a:spcAft>
                <a:spcPts val="0"/>
              </a:spcAft>
              <a:buClr>
                <a:schemeClr val="lt1"/>
              </a:buClr>
              <a:buSzPts val="2000"/>
              <a:buFont typeface="Arial"/>
              <a:buNone/>
              <a:defRPr b="1" i="0" sz="2000" u="none" cap="none" strike="noStrike">
                <a:solidFill>
                  <a:schemeClr val="lt1"/>
                </a:solidFill>
                <a:latin typeface="Rockwell"/>
                <a:ea typeface="Rockwell"/>
                <a:cs typeface="Rockwell"/>
                <a:sym typeface="Rockwell"/>
              </a:defRPr>
            </a:lvl2pPr>
            <a:lvl3pPr indent="-228600" lvl="2" marL="1371600" marR="0" rtl="0" algn="l">
              <a:lnSpc>
                <a:spcPct val="120000"/>
              </a:lnSpc>
              <a:spcBef>
                <a:spcPts val="500"/>
              </a:spcBef>
              <a:spcAft>
                <a:spcPts val="0"/>
              </a:spcAft>
              <a:buClr>
                <a:schemeClr val="lt1"/>
              </a:buClr>
              <a:buSzPts val="1800"/>
              <a:buFont typeface="Arial"/>
              <a:buNone/>
              <a:defRPr b="1" i="0" sz="1800" u="none" cap="none" strike="noStrike">
                <a:solidFill>
                  <a:schemeClr val="lt1"/>
                </a:solidFill>
                <a:latin typeface="Rockwell"/>
                <a:ea typeface="Rockwell"/>
                <a:cs typeface="Rockwell"/>
                <a:sym typeface="Rockwell"/>
              </a:defRPr>
            </a:lvl3pPr>
            <a:lvl4pPr indent="-228600" lvl="3" marL="18288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4pPr>
            <a:lvl5pPr indent="-228600" lvl="4" marL="22860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5pPr>
            <a:lvl6pPr indent="-228600" lvl="5" marL="27432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6pPr>
            <a:lvl7pPr indent="-228600" lvl="6" marL="32004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7pPr>
            <a:lvl8pPr indent="-228600" lvl="7" marL="36576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8pPr>
            <a:lvl9pPr indent="-228600" lvl="8" marL="41148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9pPr>
          </a:lstStyle>
          <a:p/>
        </p:txBody>
      </p:sp>
      <p:sp>
        <p:nvSpPr>
          <p:cNvPr id="105" name="Google Shape;105;p15"/>
          <p:cNvSpPr txBox="1"/>
          <p:nvPr>
            <p:ph idx="4" type="body"/>
          </p:nvPr>
        </p:nvSpPr>
        <p:spPr>
          <a:xfrm>
            <a:off x="4444878" y="2911624"/>
            <a:ext cx="3299821" cy="287957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20000"/>
              </a:lnSpc>
              <a:spcBef>
                <a:spcPts val="1000"/>
              </a:spcBef>
              <a:spcAft>
                <a:spcPts val="0"/>
              </a:spcAft>
              <a:buClr>
                <a:schemeClr val="lt1"/>
              </a:buClr>
              <a:buSzPts val="1400"/>
              <a:buFont typeface="Arial"/>
              <a:buNone/>
              <a:defRPr b="0" i="0" sz="1400" u="none" cap="none" strike="noStrike">
                <a:solidFill>
                  <a:schemeClr val="lt1"/>
                </a:solidFill>
                <a:latin typeface="Rockwell"/>
                <a:ea typeface="Rockwell"/>
                <a:cs typeface="Rockwell"/>
                <a:sym typeface="Rockwell"/>
              </a:defRPr>
            </a:lvl1pPr>
            <a:lvl2pPr indent="-228600" lvl="1" marL="914400" marR="0" rtl="0" algn="l">
              <a:lnSpc>
                <a:spcPct val="120000"/>
              </a:lnSpc>
              <a:spcBef>
                <a:spcPts val="5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2pPr>
            <a:lvl3pPr indent="-228600" lvl="2" marL="13716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3pPr>
            <a:lvl4pPr indent="-228600" lvl="3" marL="18288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4pPr>
            <a:lvl5pPr indent="-228600" lvl="4" marL="22860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5pPr>
            <a:lvl6pPr indent="-228600" lvl="5" marL="27432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6pPr>
            <a:lvl7pPr indent="-228600" lvl="6" marL="32004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7pPr>
            <a:lvl8pPr indent="-228600" lvl="7" marL="36576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8pPr>
            <a:lvl9pPr indent="-228600" lvl="8" marL="41148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9pPr>
          </a:lstStyle>
          <a:p/>
        </p:txBody>
      </p:sp>
      <p:sp>
        <p:nvSpPr>
          <p:cNvPr id="106" name="Google Shape;106;p15"/>
          <p:cNvSpPr txBox="1"/>
          <p:nvPr>
            <p:ph idx="5" type="body"/>
          </p:nvPr>
        </p:nvSpPr>
        <p:spPr>
          <a:xfrm>
            <a:off x="7973298" y="2088320"/>
            <a:ext cx="3291211" cy="823304"/>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100000"/>
              </a:lnSpc>
              <a:spcBef>
                <a:spcPts val="1000"/>
              </a:spcBef>
              <a:spcAft>
                <a:spcPts val="0"/>
              </a:spcAft>
              <a:buClr>
                <a:schemeClr val="lt1"/>
              </a:buClr>
              <a:buSzPts val="2400"/>
              <a:buFont typeface="Arial"/>
              <a:buNone/>
              <a:defRPr b="0" i="0" sz="2400" u="none" cap="none" strike="noStrike">
                <a:solidFill>
                  <a:schemeClr val="lt1"/>
                </a:solidFill>
                <a:latin typeface="Rockwell"/>
                <a:ea typeface="Rockwell"/>
                <a:cs typeface="Rockwell"/>
                <a:sym typeface="Rockwell"/>
              </a:defRPr>
            </a:lvl1pPr>
            <a:lvl2pPr indent="-228600" lvl="1" marL="914400" marR="0" rtl="0" algn="l">
              <a:lnSpc>
                <a:spcPct val="120000"/>
              </a:lnSpc>
              <a:spcBef>
                <a:spcPts val="500"/>
              </a:spcBef>
              <a:spcAft>
                <a:spcPts val="0"/>
              </a:spcAft>
              <a:buClr>
                <a:schemeClr val="lt1"/>
              </a:buClr>
              <a:buSzPts val="2000"/>
              <a:buFont typeface="Arial"/>
              <a:buNone/>
              <a:defRPr b="1" i="0" sz="2000" u="none" cap="none" strike="noStrike">
                <a:solidFill>
                  <a:schemeClr val="lt1"/>
                </a:solidFill>
                <a:latin typeface="Rockwell"/>
                <a:ea typeface="Rockwell"/>
                <a:cs typeface="Rockwell"/>
                <a:sym typeface="Rockwell"/>
              </a:defRPr>
            </a:lvl2pPr>
            <a:lvl3pPr indent="-228600" lvl="2" marL="1371600" marR="0" rtl="0" algn="l">
              <a:lnSpc>
                <a:spcPct val="120000"/>
              </a:lnSpc>
              <a:spcBef>
                <a:spcPts val="500"/>
              </a:spcBef>
              <a:spcAft>
                <a:spcPts val="0"/>
              </a:spcAft>
              <a:buClr>
                <a:schemeClr val="lt1"/>
              </a:buClr>
              <a:buSzPts val="1800"/>
              <a:buFont typeface="Arial"/>
              <a:buNone/>
              <a:defRPr b="1" i="0" sz="1800" u="none" cap="none" strike="noStrike">
                <a:solidFill>
                  <a:schemeClr val="lt1"/>
                </a:solidFill>
                <a:latin typeface="Rockwell"/>
                <a:ea typeface="Rockwell"/>
                <a:cs typeface="Rockwell"/>
                <a:sym typeface="Rockwell"/>
              </a:defRPr>
            </a:lvl3pPr>
            <a:lvl4pPr indent="-228600" lvl="3" marL="18288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4pPr>
            <a:lvl5pPr indent="-228600" lvl="4" marL="22860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5pPr>
            <a:lvl6pPr indent="-228600" lvl="5" marL="27432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6pPr>
            <a:lvl7pPr indent="-228600" lvl="6" marL="32004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7pPr>
            <a:lvl8pPr indent="-228600" lvl="7" marL="36576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8pPr>
            <a:lvl9pPr indent="-228600" lvl="8" marL="41148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9pPr>
          </a:lstStyle>
          <a:p/>
        </p:txBody>
      </p:sp>
      <p:sp>
        <p:nvSpPr>
          <p:cNvPr id="107" name="Google Shape;107;p15"/>
          <p:cNvSpPr txBox="1"/>
          <p:nvPr>
            <p:ph idx="6" type="body"/>
          </p:nvPr>
        </p:nvSpPr>
        <p:spPr>
          <a:xfrm>
            <a:off x="7976346" y="2911624"/>
            <a:ext cx="3291211" cy="287957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20000"/>
              </a:lnSpc>
              <a:spcBef>
                <a:spcPts val="1000"/>
              </a:spcBef>
              <a:spcAft>
                <a:spcPts val="0"/>
              </a:spcAft>
              <a:buClr>
                <a:schemeClr val="lt1"/>
              </a:buClr>
              <a:buSzPts val="1400"/>
              <a:buFont typeface="Arial"/>
              <a:buNone/>
              <a:defRPr b="0" i="0" sz="1400" u="none" cap="none" strike="noStrike">
                <a:solidFill>
                  <a:schemeClr val="lt1"/>
                </a:solidFill>
                <a:latin typeface="Rockwell"/>
                <a:ea typeface="Rockwell"/>
                <a:cs typeface="Rockwell"/>
                <a:sym typeface="Rockwell"/>
              </a:defRPr>
            </a:lvl1pPr>
            <a:lvl2pPr indent="-228600" lvl="1" marL="914400" marR="0" rtl="0" algn="l">
              <a:lnSpc>
                <a:spcPct val="120000"/>
              </a:lnSpc>
              <a:spcBef>
                <a:spcPts val="5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2pPr>
            <a:lvl3pPr indent="-228600" lvl="2" marL="13716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3pPr>
            <a:lvl4pPr indent="-228600" lvl="3" marL="18288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4pPr>
            <a:lvl5pPr indent="-228600" lvl="4" marL="22860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5pPr>
            <a:lvl6pPr indent="-228600" lvl="5" marL="27432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6pPr>
            <a:lvl7pPr indent="-228600" lvl="6" marL="32004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7pPr>
            <a:lvl8pPr indent="-228600" lvl="7" marL="36576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8pPr>
            <a:lvl9pPr indent="-228600" lvl="8" marL="41148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9pPr>
          </a:lstStyle>
          <a:p/>
        </p:txBody>
      </p:sp>
      <p:sp>
        <p:nvSpPr>
          <p:cNvPr id="108" name="Google Shape;108;p1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109" name="Google Shape;109;p15"/>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110" name="Google Shape;110;p1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Rockwell"/>
                <a:ea typeface="Rockwell"/>
                <a:cs typeface="Rockwell"/>
                <a:sym typeface="Rockwell"/>
              </a:defRPr>
            </a:lvl1pPr>
            <a:lvl2pPr indent="0" lvl="1" marL="0" marR="0" rtl="0" algn="r">
              <a:spcBef>
                <a:spcPts val="0"/>
              </a:spcBef>
              <a:buNone/>
              <a:defRPr sz="1000">
                <a:solidFill>
                  <a:schemeClr val="lt1"/>
                </a:solidFill>
                <a:latin typeface="Rockwell"/>
                <a:ea typeface="Rockwell"/>
                <a:cs typeface="Rockwell"/>
                <a:sym typeface="Rockwell"/>
              </a:defRPr>
            </a:lvl2pPr>
            <a:lvl3pPr indent="0" lvl="2" marL="0" marR="0" rtl="0" algn="r">
              <a:spcBef>
                <a:spcPts val="0"/>
              </a:spcBef>
              <a:buNone/>
              <a:defRPr sz="1000">
                <a:solidFill>
                  <a:schemeClr val="lt1"/>
                </a:solidFill>
                <a:latin typeface="Rockwell"/>
                <a:ea typeface="Rockwell"/>
                <a:cs typeface="Rockwell"/>
                <a:sym typeface="Rockwell"/>
              </a:defRPr>
            </a:lvl3pPr>
            <a:lvl4pPr indent="0" lvl="3" marL="0" marR="0" rtl="0" algn="r">
              <a:spcBef>
                <a:spcPts val="0"/>
              </a:spcBef>
              <a:buNone/>
              <a:defRPr sz="1000">
                <a:solidFill>
                  <a:schemeClr val="lt1"/>
                </a:solidFill>
                <a:latin typeface="Rockwell"/>
                <a:ea typeface="Rockwell"/>
                <a:cs typeface="Rockwell"/>
                <a:sym typeface="Rockwell"/>
              </a:defRPr>
            </a:lvl4pPr>
            <a:lvl5pPr indent="0" lvl="4" marL="0" marR="0" rtl="0" algn="r">
              <a:spcBef>
                <a:spcPts val="0"/>
              </a:spcBef>
              <a:buNone/>
              <a:defRPr sz="1000">
                <a:solidFill>
                  <a:schemeClr val="lt1"/>
                </a:solidFill>
                <a:latin typeface="Rockwell"/>
                <a:ea typeface="Rockwell"/>
                <a:cs typeface="Rockwell"/>
                <a:sym typeface="Rockwell"/>
              </a:defRPr>
            </a:lvl5pPr>
            <a:lvl6pPr indent="0" lvl="5" marL="0" marR="0" rtl="0" algn="r">
              <a:spcBef>
                <a:spcPts val="0"/>
              </a:spcBef>
              <a:buNone/>
              <a:defRPr sz="1000">
                <a:solidFill>
                  <a:schemeClr val="lt1"/>
                </a:solidFill>
                <a:latin typeface="Rockwell"/>
                <a:ea typeface="Rockwell"/>
                <a:cs typeface="Rockwell"/>
                <a:sym typeface="Rockwell"/>
              </a:defRPr>
            </a:lvl6pPr>
            <a:lvl7pPr indent="0" lvl="6" marL="0" marR="0" rtl="0" algn="r">
              <a:spcBef>
                <a:spcPts val="0"/>
              </a:spcBef>
              <a:buNone/>
              <a:defRPr sz="1000">
                <a:solidFill>
                  <a:schemeClr val="lt1"/>
                </a:solidFill>
                <a:latin typeface="Rockwell"/>
                <a:ea typeface="Rockwell"/>
                <a:cs typeface="Rockwell"/>
                <a:sym typeface="Rockwell"/>
              </a:defRPr>
            </a:lvl7pPr>
            <a:lvl8pPr indent="0" lvl="7" marL="0" marR="0" rtl="0" algn="r">
              <a:spcBef>
                <a:spcPts val="0"/>
              </a:spcBef>
              <a:buNone/>
              <a:defRPr sz="1000">
                <a:solidFill>
                  <a:schemeClr val="lt1"/>
                </a:solidFill>
                <a:latin typeface="Rockwell"/>
                <a:ea typeface="Rockwell"/>
                <a:cs typeface="Rockwell"/>
                <a:sym typeface="Rockwell"/>
              </a:defRPr>
            </a:lvl8pPr>
            <a:lvl9pPr indent="0" lvl="8" marL="0" marR="0" rtl="0" algn="r">
              <a:spcBef>
                <a:spcPts val="0"/>
              </a:spcBef>
              <a:buNone/>
              <a:defRPr sz="1000">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1" name="Shape 111"/>
        <p:cNvGrpSpPr/>
        <p:nvPr/>
      </p:nvGrpSpPr>
      <p:grpSpPr>
        <a:xfrm>
          <a:off x="0" y="0"/>
          <a:ext cx="0" cy="0"/>
          <a:chOff x="0" y="0"/>
          <a:chExt cx="0" cy="0"/>
        </a:xfrm>
      </p:grpSpPr>
      <p:sp>
        <p:nvSpPr>
          <p:cNvPr id="112" name="Google Shape;112;p16"/>
          <p:cNvSpPr txBox="1"/>
          <p:nvPr>
            <p:ph type="title"/>
          </p:nvPr>
        </p:nvSpPr>
        <p:spPr>
          <a:xfrm>
            <a:off x="913795" y="609600"/>
            <a:ext cx="10353762" cy="1325563"/>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3400"/>
              <a:buFont typeface="Bookman Old Style"/>
              <a:buNone/>
              <a:defRPr b="1" i="0" sz="3400" u="none" cap="none" strike="noStrik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3" name="Google Shape;113;p16"/>
          <p:cNvSpPr txBox="1"/>
          <p:nvPr>
            <p:ph idx="1" type="body"/>
          </p:nvPr>
        </p:nvSpPr>
        <p:spPr>
          <a:xfrm>
            <a:off x="913795" y="4195899"/>
            <a:ext cx="3298955" cy="576262"/>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100000"/>
              </a:lnSpc>
              <a:spcBef>
                <a:spcPts val="10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1pPr>
            <a:lvl2pPr indent="-228600" lvl="1" marL="914400" marR="0" rtl="0" algn="l">
              <a:lnSpc>
                <a:spcPct val="120000"/>
              </a:lnSpc>
              <a:spcBef>
                <a:spcPts val="500"/>
              </a:spcBef>
              <a:spcAft>
                <a:spcPts val="0"/>
              </a:spcAft>
              <a:buClr>
                <a:schemeClr val="lt1"/>
              </a:buClr>
              <a:buSzPts val="2000"/>
              <a:buFont typeface="Arial"/>
              <a:buNone/>
              <a:defRPr b="1" i="0" sz="2000" u="none" cap="none" strike="noStrike">
                <a:solidFill>
                  <a:schemeClr val="lt1"/>
                </a:solidFill>
                <a:latin typeface="Rockwell"/>
                <a:ea typeface="Rockwell"/>
                <a:cs typeface="Rockwell"/>
                <a:sym typeface="Rockwell"/>
              </a:defRPr>
            </a:lvl2pPr>
            <a:lvl3pPr indent="-228600" lvl="2" marL="1371600" marR="0" rtl="0" algn="l">
              <a:lnSpc>
                <a:spcPct val="120000"/>
              </a:lnSpc>
              <a:spcBef>
                <a:spcPts val="500"/>
              </a:spcBef>
              <a:spcAft>
                <a:spcPts val="0"/>
              </a:spcAft>
              <a:buClr>
                <a:schemeClr val="lt1"/>
              </a:buClr>
              <a:buSzPts val="1800"/>
              <a:buFont typeface="Arial"/>
              <a:buNone/>
              <a:defRPr b="1" i="0" sz="1800" u="none" cap="none" strike="noStrike">
                <a:solidFill>
                  <a:schemeClr val="lt1"/>
                </a:solidFill>
                <a:latin typeface="Rockwell"/>
                <a:ea typeface="Rockwell"/>
                <a:cs typeface="Rockwell"/>
                <a:sym typeface="Rockwell"/>
              </a:defRPr>
            </a:lvl3pPr>
            <a:lvl4pPr indent="-228600" lvl="3" marL="18288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4pPr>
            <a:lvl5pPr indent="-228600" lvl="4" marL="22860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5pPr>
            <a:lvl6pPr indent="-228600" lvl="5" marL="27432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6pPr>
            <a:lvl7pPr indent="-228600" lvl="6" marL="32004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7pPr>
            <a:lvl8pPr indent="-228600" lvl="7" marL="36576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8pPr>
            <a:lvl9pPr indent="-228600" lvl="8" marL="41148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9pPr>
          </a:lstStyle>
          <a:p/>
        </p:txBody>
      </p:sp>
      <p:sp>
        <p:nvSpPr>
          <p:cNvPr id="114" name="Google Shape;114;p16"/>
          <p:cNvSpPr/>
          <p:nvPr>
            <p:ph idx="2" type="pic"/>
          </p:nvPr>
        </p:nvSpPr>
        <p:spPr>
          <a:xfrm>
            <a:off x="1092020" y="2298987"/>
            <a:ext cx="2940050" cy="1524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1pPr>
            <a:lvl2pPr lvl="1"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2pPr>
            <a:lvl3pPr lvl="2"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3pPr>
            <a:lvl4pPr lvl="3"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4pPr>
            <a:lvl5pPr lvl="4"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5pPr>
            <a:lvl6pPr lvl="5"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6pPr>
            <a:lvl7pPr lvl="6"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7pPr>
            <a:lvl8pPr lvl="7"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8pPr>
            <a:lvl9pPr lvl="8"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9pPr>
          </a:lstStyle>
          <a:p/>
        </p:txBody>
      </p:sp>
      <p:sp>
        <p:nvSpPr>
          <p:cNvPr id="115" name="Google Shape;115;p16"/>
          <p:cNvSpPr txBox="1"/>
          <p:nvPr>
            <p:ph idx="3" type="body"/>
          </p:nvPr>
        </p:nvSpPr>
        <p:spPr>
          <a:xfrm>
            <a:off x="913795" y="4772161"/>
            <a:ext cx="3298955" cy="10190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20000"/>
              </a:lnSpc>
              <a:spcBef>
                <a:spcPts val="1000"/>
              </a:spcBef>
              <a:spcAft>
                <a:spcPts val="0"/>
              </a:spcAft>
              <a:buClr>
                <a:schemeClr val="lt1"/>
              </a:buClr>
              <a:buSzPts val="1400"/>
              <a:buFont typeface="Arial"/>
              <a:buNone/>
              <a:defRPr b="0" i="0" sz="1400" u="none" cap="none" strike="noStrike">
                <a:solidFill>
                  <a:schemeClr val="lt1"/>
                </a:solidFill>
                <a:latin typeface="Rockwell"/>
                <a:ea typeface="Rockwell"/>
                <a:cs typeface="Rockwell"/>
                <a:sym typeface="Rockwell"/>
              </a:defRPr>
            </a:lvl1pPr>
            <a:lvl2pPr indent="-228600" lvl="1" marL="914400" marR="0" rtl="0" algn="l">
              <a:lnSpc>
                <a:spcPct val="120000"/>
              </a:lnSpc>
              <a:spcBef>
                <a:spcPts val="5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2pPr>
            <a:lvl3pPr indent="-228600" lvl="2" marL="13716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3pPr>
            <a:lvl4pPr indent="-228600" lvl="3" marL="18288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4pPr>
            <a:lvl5pPr indent="-228600" lvl="4" marL="22860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5pPr>
            <a:lvl6pPr indent="-228600" lvl="5" marL="27432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6pPr>
            <a:lvl7pPr indent="-228600" lvl="6" marL="32004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7pPr>
            <a:lvl8pPr indent="-228600" lvl="7" marL="36576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8pPr>
            <a:lvl9pPr indent="-228600" lvl="8" marL="41148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9pPr>
          </a:lstStyle>
          <a:p/>
        </p:txBody>
      </p:sp>
      <p:sp>
        <p:nvSpPr>
          <p:cNvPr id="116" name="Google Shape;116;p16"/>
          <p:cNvSpPr txBox="1"/>
          <p:nvPr>
            <p:ph idx="4" type="body"/>
          </p:nvPr>
        </p:nvSpPr>
        <p:spPr>
          <a:xfrm>
            <a:off x="4442701" y="4195899"/>
            <a:ext cx="3298983" cy="576262"/>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100000"/>
              </a:lnSpc>
              <a:spcBef>
                <a:spcPts val="10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1pPr>
            <a:lvl2pPr indent="-228600" lvl="1" marL="914400" marR="0" rtl="0" algn="l">
              <a:lnSpc>
                <a:spcPct val="120000"/>
              </a:lnSpc>
              <a:spcBef>
                <a:spcPts val="500"/>
              </a:spcBef>
              <a:spcAft>
                <a:spcPts val="0"/>
              </a:spcAft>
              <a:buClr>
                <a:schemeClr val="lt1"/>
              </a:buClr>
              <a:buSzPts val="2000"/>
              <a:buFont typeface="Arial"/>
              <a:buNone/>
              <a:defRPr b="1" i="0" sz="2000" u="none" cap="none" strike="noStrike">
                <a:solidFill>
                  <a:schemeClr val="lt1"/>
                </a:solidFill>
                <a:latin typeface="Rockwell"/>
                <a:ea typeface="Rockwell"/>
                <a:cs typeface="Rockwell"/>
                <a:sym typeface="Rockwell"/>
              </a:defRPr>
            </a:lvl2pPr>
            <a:lvl3pPr indent="-228600" lvl="2" marL="1371600" marR="0" rtl="0" algn="l">
              <a:lnSpc>
                <a:spcPct val="120000"/>
              </a:lnSpc>
              <a:spcBef>
                <a:spcPts val="500"/>
              </a:spcBef>
              <a:spcAft>
                <a:spcPts val="0"/>
              </a:spcAft>
              <a:buClr>
                <a:schemeClr val="lt1"/>
              </a:buClr>
              <a:buSzPts val="1800"/>
              <a:buFont typeface="Arial"/>
              <a:buNone/>
              <a:defRPr b="1" i="0" sz="1800" u="none" cap="none" strike="noStrike">
                <a:solidFill>
                  <a:schemeClr val="lt1"/>
                </a:solidFill>
                <a:latin typeface="Rockwell"/>
                <a:ea typeface="Rockwell"/>
                <a:cs typeface="Rockwell"/>
                <a:sym typeface="Rockwell"/>
              </a:defRPr>
            </a:lvl3pPr>
            <a:lvl4pPr indent="-228600" lvl="3" marL="18288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4pPr>
            <a:lvl5pPr indent="-228600" lvl="4" marL="22860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5pPr>
            <a:lvl6pPr indent="-228600" lvl="5" marL="27432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6pPr>
            <a:lvl7pPr indent="-228600" lvl="6" marL="32004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7pPr>
            <a:lvl8pPr indent="-228600" lvl="7" marL="36576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8pPr>
            <a:lvl9pPr indent="-228600" lvl="8" marL="41148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9pPr>
          </a:lstStyle>
          <a:p/>
        </p:txBody>
      </p:sp>
      <p:sp>
        <p:nvSpPr>
          <p:cNvPr id="117" name="Google Shape;117;p16"/>
          <p:cNvSpPr/>
          <p:nvPr>
            <p:ph idx="5" type="pic"/>
          </p:nvPr>
        </p:nvSpPr>
        <p:spPr>
          <a:xfrm>
            <a:off x="4568996" y="2298987"/>
            <a:ext cx="2930525" cy="1524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1pPr>
            <a:lvl2pPr lvl="1"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2pPr>
            <a:lvl3pPr lvl="2"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3pPr>
            <a:lvl4pPr lvl="3"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4pPr>
            <a:lvl5pPr lvl="4"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5pPr>
            <a:lvl6pPr lvl="5"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6pPr>
            <a:lvl7pPr lvl="6"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7pPr>
            <a:lvl8pPr lvl="7"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8pPr>
            <a:lvl9pPr lvl="8"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9pPr>
          </a:lstStyle>
          <a:p/>
        </p:txBody>
      </p:sp>
      <p:sp>
        <p:nvSpPr>
          <p:cNvPr id="118" name="Google Shape;118;p16"/>
          <p:cNvSpPr txBox="1"/>
          <p:nvPr>
            <p:ph idx="6" type="body"/>
          </p:nvPr>
        </p:nvSpPr>
        <p:spPr>
          <a:xfrm>
            <a:off x="4441348" y="4772160"/>
            <a:ext cx="3300336" cy="10190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20000"/>
              </a:lnSpc>
              <a:spcBef>
                <a:spcPts val="1000"/>
              </a:spcBef>
              <a:spcAft>
                <a:spcPts val="0"/>
              </a:spcAft>
              <a:buClr>
                <a:schemeClr val="lt1"/>
              </a:buClr>
              <a:buSzPts val="1400"/>
              <a:buFont typeface="Arial"/>
              <a:buNone/>
              <a:defRPr b="0" i="0" sz="1400" u="none" cap="none" strike="noStrike">
                <a:solidFill>
                  <a:schemeClr val="lt1"/>
                </a:solidFill>
                <a:latin typeface="Rockwell"/>
                <a:ea typeface="Rockwell"/>
                <a:cs typeface="Rockwell"/>
                <a:sym typeface="Rockwell"/>
              </a:defRPr>
            </a:lvl1pPr>
            <a:lvl2pPr indent="-228600" lvl="1" marL="914400" marR="0" rtl="0" algn="l">
              <a:lnSpc>
                <a:spcPct val="120000"/>
              </a:lnSpc>
              <a:spcBef>
                <a:spcPts val="5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2pPr>
            <a:lvl3pPr indent="-228600" lvl="2" marL="13716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3pPr>
            <a:lvl4pPr indent="-228600" lvl="3" marL="18288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4pPr>
            <a:lvl5pPr indent="-228600" lvl="4" marL="22860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5pPr>
            <a:lvl6pPr indent="-228600" lvl="5" marL="27432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6pPr>
            <a:lvl7pPr indent="-228600" lvl="6" marL="32004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7pPr>
            <a:lvl8pPr indent="-228600" lvl="7" marL="36576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8pPr>
            <a:lvl9pPr indent="-228600" lvl="8" marL="41148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9pPr>
          </a:lstStyle>
          <a:p/>
        </p:txBody>
      </p:sp>
      <p:sp>
        <p:nvSpPr>
          <p:cNvPr id="119" name="Google Shape;119;p16"/>
          <p:cNvSpPr txBox="1"/>
          <p:nvPr>
            <p:ph idx="7" type="body"/>
          </p:nvPr>
        </p:nvSpPr>
        <p:spPr>
          <a:xfrm>
            <a:off x="7973423" y="4195899"/>
            <a:ext cx="3289900" cy="576262"/>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100000"/>
              </a:lnSpc>
              <a:spcBef>
                <a:spcPts val="10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1pPr>
            <a:lvl2pPr indent="-228600" lvl="1" marL="914400" marR="0" rtl="0" algn="l">
              <a:lnSpc>
                <a:spcPct val="120000"/>
              </a:lnSpc>
              <a:spcBef>
                <a:spcPts val="500"/>
              </a:spcBef>
              <a:spcAft>
                <a:spcPts val="0"/>
              </a:spcAft>
              <a:buClr>
                <a:schemeClr val="lt1"/>
              </a:buClr>
              <a:buSzPts val="2000"/>
              <a:buFont typeface="Arial"/>
              <a:buNone/>
              <a:defRPr b="1" i="0" sz="2000" u="none" cap="none" strike="noStrike">
                <a:solidFill>
                  <a:schemeClr val="lt1"/>
                </a:solidFill>
                <a:latin typeface="Rockwell"/>
                <a:ea typeface="Rockwell"/>
                <a:cs typeface="Rockwell"/>
                <a:sym typeface="Rockwell"/>
              </a:defRPr>
            </a:lvl2pPr>
            <a:lvl3pPr indent="-228600" lvl="2" marL="1371600" marR="0" rtl="0" algn="l">
              <a:lnSpc>
                <a:spcPct val="120000"/>
              </a:lnSpc>
              <a:spcBef>
                <a:spcPts val="500"/>
              </a:spcBef>
              <a:spcAft>
                <a:spcPts val="0"/>
              </a:spcAft>
              <a:buClr>
                <a:schemeClr val="lt1"/>
              </a:buClr>
              <a:buSzPts val="1800"/>
              <a:buFont typeface="Arial"/>
              <a:buNone/>
              <a:defRPr b="1" i="0" sz="1800" u="none" cap="none" strike="noStrike">
                <a:solidFill>
                  <a:schemeClr val="lt1"/>
                </a:solidFill>
                <a:latin typeface="Rockwell"/>
                <a:ea typeface="Rockwell"/>
                <a:cs typeface="Rockwell"/>
                <a:sym typeface="Rockwell"/>
              </a:defRPr>
            </a:lvl3pPr>
            <a:lvl4pPr indent="-228600" lvl="3" marL="18288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4pPr>
            <a:lvl5pPr indent="-228600" lvl="4" marL="22860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5pPr>
            <a:lvl6pPr indent="-228600" lvl="5" marL="27432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6pPr>
            <a:lvl7pPr indent="-228600" lvl="6" marL="32004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7pPr>
            <a:lvl8pPr indent="-228600" lvl="7" marL="36576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8pPr>
            <a:lvl9pPr indent="-228600" lvl="8" marL="41148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9pPr>
          </a:lstStyle>
          <a:p/>
        </p:txBody>
      </p:sp>
      <p:sp>
        <p:nvSpPr>
          <p:cNvPr id="120" name="Google Shape;120;p16"/>
          <p:cNvSpPr/>
          <p:nvPr>
            <p:ph idx="8" type="pic"/>
          </p:nvPr>
        </p:nvSpPr>
        <p:spPr>
          <a:xfrm>
            <a:off x="8152803" y="2298987"/>
            <a:ext cx="2932113" cy="1524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1pPr>
            <a:lvl2pPr lvl="1"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2pPr>
            <a:lvl3pPr lvl="2"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3pPr>
            <a:lvl4pPr lvl="3"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4pPr>
            <a:lvl5pPr lvl="4"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5pPr>
            <a:lvl6pPr lvl="5"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6pPr>
            <a:lvl7pPr lvl="6"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7pPr>
            <a:lvl8pPr lvl="7"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8pPr>
            <a:lvl9pPr lvl="8"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9pPr>
          </a:lstStyle>
          <a:p/>
        </p:txBody>
      </p:sp>
      <p:sp>
        <p:nvSpPr>
          <p:cNvPr id="121" name="Google Shape;121;p16"/>
          <p:cNvSpPr txBox="1"/>
          <p:nvPr>
            <p:ph idx="9" type="body"/>
          </p:nvPr>
        </p:nvSpPr>
        <p:spPr>
          <a:xfrm>
            <a:off x="7973298" y="4772161"/>
            <a:ext cx="3294258" cy="10190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20000"/>
              </a:lnSpc>
              <a:spcBef>
                <a:spcPts val="1000"/>
              </a:spcBef>
              <a:spcAft>
                <a:spcPts val="0"/>
              </a:spcAft>
              <a:buClr>
                <a:schemeClr val="lt1"/>
              </a:buClr>
              <a:buSzPts val="1400"/>
              <a:buFont typeface="Arial"/>
              <a:buNone/>
              <a:defRPr b="0" i="0" sz="1400" u="none" cap="none" strike="noStrike">
                <a:solidFill>
                  <a:schemeClr val="lt1"/>
                </a:solidFill>
                <a:latin typeface="Rockwell"/>
                <a:ea typeface="Rockwell"/>
                <a:cs typeface="Rockwell"/>
                <a:sym typeface="Rockwell"/>
              </a:defRPr>
            </a:lvl1pPr>
            <a:lvl2pPr indent="-228600" lvl="1" marL="914400" marR="0" rtl="0" algn="l">
              <a:lnSpc>
                <a:spcPct val="120000"/>
              </a:lnSpc>
              <a:spcBef>
                <a:spcPts val="5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2pPr>
            <a:lvl3pPr indent="-228600" lvl="2" marL="13716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3pPr>
            <a:lvl4pPr indent="-228600" lvl="3" marL="18288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4pPr>
            <a:lvl5pPr indent="-228600" lvl="4" marL="22860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5pPr>
            <a:lvl6pPr indent="-228600" lvl="5" marL="27432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6pPr>
            <a:lvl7pPr indent="-228600" lvl="6" marL="32004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7pPr>
            <a:lvl8pPr indent="-228600" lvl="7" marL="36576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8pPr>
            <a:lvl9pPr indent="-228600" lvl="8" marL="4114800" marR="0" rtl="0" algn="l">
              <a:lnSpc>
                <a:spcPct val="120000"/>
              </a:lnSpc>
              <a:spcBef>
                <a:spcPts val="500"/>
              </a:spcBef>
              <a:spcAft>
                <a:spcPts val="0"/>
              </a:spcAft>
              <a:buClr>
                <a:schemeClr val="lt1"/>
              </a:buClr>
              <a:buSzPts val="900"/>
              <a:buFont typeface="Arial"/>
              <a:buNone/>
              <a:defRPr b="0" i="0" sz="900" u="none" cap="none" strike="noStrike">
                <a:solidFill>
                  <a:schemeClr val="lt1"/>
                </a:solidFill>
                <a:latin typeface="Rockwell"/>
                <a:ea typeface="Rockwell"/>
                <a:cs typeface="Rockwell"/>
                <a:sym typeface="Rockwell"/>
              </a:defRPr>
            </a:lvl9pPr>
          </a:lstStyle>
          <a:p/>
        </p:txBody>
      </p:sp>
      <p:sp>
        <p:nvSpPr>
          <p:cNvPr id="122" name="Google Shape;122;p1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123" name="Google Shape;123;p16"/>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124" name="Google Shape;124;p1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Rockwell"/>
                <a:ea typeface="Rockwell"/>
                <a:cs typeface="Rockwell"/>
                <a:sym typeface="Rockwell"/>
              </a:defRPr>
            </a:lvl1pPr>
            <a:lvl2pPr indent="0" lvl="1" marL="0" marR="0" rtl="0" algn="r">
              <a:spcBef>
                <a:spcPts val="0"/>
              </a:spcBef>
              <a:buNone/>
              <a:defRPr sz="1000">
                <a:solidFill>
                  <a:schemeClr val="lt1"/>
                </a:solidFill>
                <a:latin typeface="Rockwell"/>
                <a:ea typeface="Rockwell"/>
                <a:cs typeface="Rockwell"/>
                <a:sym typeface="Rockwell"/>
              </a:defRPr>
            </a:lvl2pPr>
            <a:lvl3pPr indent="0" lvl="2" marL="0" marR="0" rtl="0" algn="r">
              <a:spcBef>
                <a:spcPts val="0"/>
              </a:spcBef>
              <a:buNone/>
              <a:defRPr sz="1000">
                <a:solidFill>
                  <a:schemeClr val="lt1"/>
                </a:solidFill>
                <a:latin typeface="Rockwell"/>
                <a:ea typeface="Rockwell"/>
                <a:cs typeface="Rockwell"/>
                <a:sym typeface="Rockwell"/>
              </a:defRPr>
            </a:lvl3pPr>
            <a:lvl4pPr indent="0" lvl="3" marL="0" marR="0" rtl="0" algn="r">
              <a:spcBef>
                <a:spcPts val="0"/>
              </a:spcBef>
              <a:buNone/>
              <a:defRPr sz="1000">
                <a:solidFill>
                  <a:schemeClr val="lt1"/>
                </a:solidFill>
                <a:latin typeface="Rockwell"/>
                <a:ea typeface="Rockwell"/>
                <a:cs typeface="Rockwell"/>
                <a:sym typeface="Rockwell"/>
              </a:defRPr>
            </a:lvl4pPr>
            <a:lvl5pPr indent="0" lvl="4" marL="0" marR="0" rtl="0" algn="r">
              <a:spcBef>
                <a:spcPts val="0"/>
              </a:spcBef>
              <a:buNone/>
              <a:defRPr sz="1000">
                <a:solidFill>
                  <a:schemeClr val="lt1"/>
                </a:solidFill>
                <a:latin typeface="Rockwell"/>
                <a:ea typeface="Rockwell"/>
                <a:cs typeface="Rockwell"/>
                <a:sym typeface="Rockwell"/>
              </a:defRPr>
            </a:lvl5pPr>
            <a:lvl6pPr indent="0" lvl="5" marL="0" marR="0" rtl="0" algn="r">
              <a:spcBef>
                <a:spcPts val="0"/>
              </a:spcBef>
              <a:buNone/>
              <a:defRPr sz="1000">
                <a:solidFill>
                  <a:schemeClr val="lt1"/>
                </a:solidFill>
                <a:latin typeface="Rockwell"/>
                <a:ea typeface="Rockwell"/>
                <a:cs typeface="Rockwell"/>
                <a:sym typeface="Rockwell"/>
              </a:defRPr>
            </a:lvl6pPr>
            <a:lvl7pPr indent="0" lvl="6" marL="0" marR="0" rtl="0" algn="r">
              <a:spcBef>
                <a:spcPts val="0"/>
              </a:spcBef>
              <a:buNone/>
              <a:defRPr sz="1000">
                <a:solidFill>
                  <a:schemeClr val="lt1"/>
                </a:solidFill>
                <a:latin typeface="Rockwell"/>
                <a:ea typeface="Rockwell"/>
                <a:cs typeface="Rockwell"/>
                <a:sym typeface="Rockwell"/>
              </a:defRPr>
            </a:lvl7pPr>
            <a:lvl8pPr indent="0" lvl="7" marL="0" marR="0" rtl="0" algn="r">
              <a:spcBef>
                <a:spcPts val="0"/>
              </a:spcBef>
              <a:buNone/>
              <a:defRPr sz="1000">
                <a:solidFill>
                  <a:schemeClr val="lt1"/>
                </a:solidFill>
                <a:latin typeface="Rockwell"/>
                <a:ea typeface="Rockwell"/>
                <a:cs typeface="Rockwell"/>
                <a:sym typeface="Rockwell"/>
              </a:defRPr>
            </a:lvl8pPr>
            <a:lvl9pPr indent="0" lvl="8" marL="0" marR="0" rtl="0" algn="r">
              <a:spcBef>
                <a:spcPts val="0"/>
              </a:spcBef>
              <a:buNone/>
              <a:defRPr sz="1000">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5" name="Shape 125"/>
        <p:cNvGrpSpPr/>
        <p:nvPr/>
      </p:nvGrpSpPr>
      <p:grpSpPr>
        <a:xfrm>
          <a:off x="0" y="0"/>
          <a:ext cx="0" cy="0"/>
          <a:chOff x="0" y="0"/>
          <a:chExt cx="0" cy="0"/>
        </a:xfrm>
      </p:grpSpPr>
      <p:sp>
        <p:nvSpPr>
          <p:cNvPr id="126" name="Google Shape;126;p17"/>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3400"/>
              <a:buFont typeface="Bookman Old Style"/>
              <a:buNone/>
              <a:defRPr b="1" i="0" sz="3400" u="none" cap="none" strike="noStrik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7" name="Google Shape;127;p17"/>
          <p:cNvSpPr txBox="1"/>
          <p:nvPr>
            <p:ph idx="1" type="body"/>
          </p:nvPr>
        </p:nvSpPr>
        <p:spPr>
          <a:xfrm rot="5400000">
            <a:off x="4243108" y="-1233249"/>
            <a:ext cx="3695136" cy="10353762"/>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chemeClr val="lt1"/>
              </a:buClr>
              <a:buSzPts val="2000"/>
              <a:buFont typeface="Arial"/>
              <a:buChar char="•"/>
              <a:defRPr b="0" i="0" sz="2000" u="none" cap="none" strike="noStrike">
                <a:solidFill>
                  <a:schemeClr val="lt1"/>
                </a:solidFill>
                <a:latin typeface="Rockwell"/>
                <a:ea typeface="Rockwell"/>
                <a:cs typeface="Rockwell"/>
                <a:sym typeface="Rockwell"/>
              </a:defRPr>
            </a:lvl1pPr>
            <a:lvl2pPr indent="-342900" lvl="1" marL="914400" marR="0" rtl="0" algn="l">
              <a:lnSpc>
                <a:spcPct val="120000"/>
              </a:lnSpc>
              <a:spcBef>
                <a:spcPts val="500"/>
              </a:spcBef>
              <a:spcAft>
                <a:spcPts val="0"/>
              </a:spcAft>
              <a:buClr>
                <a:schemeClr val="lt1"/>
              </a:buClr>
              <a:buSzPts val="1800"/>
              <a:buFont typeface="Arial"/>
              <a:buChar char="•"/>
              <a:defRPr b="0" i="0" sz="1800" u="none" cap="none" strike="noStrike">
                <a:solidFill>
                  <a:schemeClr val="lt1"/>
                </a:solidFill>
                <a:latin typeface="Rockwell"/>
                <a:ea typeface="Rockwell"/>
                <a:cs typeface="Rockwell"/>
                <a:sym typeface="Rockwell"/>
              </a:defRPr>
            </a:lvl2pPr>
            <a:lvl3pPr indent="-330200" lvl="2" marL="1371600" marR="0" rtl="0" algn="l">
              <a:lnSpc>
                <a:spcPct val="120000"/>
              </a:lnSpc>
              <a:spcBef>
                <a:spcPts val="500"/>
              </a:spcBef>
              <a:spcAft>
                <a:spcPts val="0"/>
              </a:spcAft>
              <a:buClr>
                <a:schemeClr val="lt1"/>
              </a:buClr>
              <a:buSzPts val="1600"/>
              <a:buFont typeface="Arial"/>
              <a:buChar char="•"/>
              <a:defRPr b="0" i="0" sz="1600" u="none" cap="none" strike="noStrike">
                <a:solidFill>
                  <a:schemeClr val="lt1"/>
                </a:solidFill>
                <a:latin typeface="Rockwell"/>
                <a:ea typeface="Rockwell"/>
                <a:cs typeface="Rockwell"/>
                <a:sym typeface="Rockwell"/>
              </a:defRPr>
            </a:lvl3pPr>
            <a:lvl4pPr indent="-317500" lvl="3" marL="1828800" marR="0" rtl="0" algn="l">
              <a:lnSpc>
                <a:spcPct val="120000"/>
              </a:lnSpc>
              <a:spcBef>
                <a:spcPts val="500"/>
              </a:spcBef>
              <a:spcAft>
                <a:spcPts val="0"/>
              </a:spcAft>
              <a:buClr>
                <a:schemeClr val="lt1"/>
              </a:buClr>
              <a:buSzPts val="1400"/>
              <a:buFont typeface="Arial"/>
              <a:buChar char="•"/>
              <a:defRPr b="0" i="0" sz="1400" u="none" cap="none" strike="noStrike">
                <a:solidFill>
                  <a:schemeClr val="lt1"/>
                </a:solidFill>
                <a:latin typeface="Rockwell"/>
                <a:ea typeface="Rockwell"/>
                <a:cs typeface="Rockwell"/>
                <a:sym typeface="Rockwell"/>
              </a:defRPr>
            </a:lvl4pPr>
            <a:lvl5pPr indent="-304800" lvl="4" marL="22860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5pPr>
            <a:lvl6pPr indent="-304800" lvl="5" marL="27432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6pPr>
            <a:lvl7pPr indent="-304800" lvl="6" marL="32004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7pPr>
            <a:lvl8pPr indent="-304800" lvl="7" marL="36576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8pPr>
            <a:lvl9pPr indent="-304800" lvl="8" marL="41148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9pPr>
          </a:lstStyle>
          <a:p/>
        </p:txBody>
      </p:sp>
      <p:sp>
        <p:nvSpPr>
          <p:cNvPr id="128" name="Google Shape;128;p17"/>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129" name="Google Shape;129;p17"/>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130" name="Google Shape;130;p1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Rockwell"/>
                <a:ea typeface="Rockwell"/>
                <a:cs typeface="Rockwell"/>
                <a:sym typeface="Rockwell"/>
              </a:defRPr>
            </a:lvl1pPr>
            <a:lvl2pPr indent="0" lvl="1" marL="0" marR="0" rtl="0" algn="r">
              <a:spcBef>
                <a:spcPts val="0"/>
              </a:spcBef>
              <a:buNone/>
              <a:defRPr sz="1000">
                <a:solidFill>
                  <a:schemeClr val="lt1"/>
                </a:solidFill>
                <a:latin typeface="Rockwell"/>
                <a:ea typeface="Rockwell"/>
                <a:cs typeface="Rockwell"/>
                <a:sym typeface="Rockwell"/>
              </a:defRPr>
            </a:lvl2pPr>
            <a:lvl3pPr indent="0" lvl="2" marL="0" marR="0" rtl="0" algn="r">
              <a:spcBef>
                <a:spcPts val="0"/>
              </a:spcBef>
              <a:buNone/>
              <a:defRPr sz="1000">
                <a:solidFill>
                  <a:schemeClr val="lt1"/>
                </a:solidFill>
                <a:latin typeface="Rockwell"/>
                <a:ea typeface="Rockwell"/>
                <a:cs typeface="Rockwell"/>
                <a:sym typeface="Rockwell"/>
              </a:defRPr>
            </a:lvl3pPr>
            <a:lvl4pPr indent="0" lvl="3" marL="0" marR="0" rtl="0" algn="r">
              <a:spcBef>
                <a:spcPts val="0"/>
              </a:spcBef>
              <a:buNone/>
              <a:defRPr sz="1000">
                <a:solidFill>
                  <a:schemeClr val="lt1"/>
                </a:solidFill>
                <a:latin typeface="Rockwell"/>
                <a:ea typeface="Rockwell"/>
                <a:cs typeface="Rockwell"/>
                <a:sym typeface="Rockwell"/>
              </a:defRPr>
            </a:lvl4pPr>
            <a:lvl5pPr indent="0" lvl="4" marL="0" marR="0" rtl="0" algn="r">
              <a:spcBef>
                <a:spcPts val="0"/>
              </a:spcBef>
              <a:buNone/>
              <a:defRPr sz="1000">
                <a:solidFill>
                  <a:schemeClr val="lt1"/>
                </a:solidFill>
                <a:latin typeface="Rockwell"/>
                <a:ea typeface="Rockwell"/>
                <a:cs typeface="Rockwell"/>
                <a:sym typeface="Rockwell"/>
              </a:defRPr>
            </a:lvl5pPr>
            <a:lvl6pPr indent="0" lvl="5" marL="0" marR="0" rtl="0" algn="r">
              <a:spcBef>
                <a:spcPts val="0"/>
              </a:spcBef>
              <a:buNone/>
              <a:defRPr sz="1000">
                <a:solidFill>
                  <a:schemeClr val="lt1"/>
                </a:solidFill>
                <a:latin typeface="Rockwell"/>
                <a:ea typeface="Rockwell"/>
                <a:cs typeface="Rockwell"/>
                <a:sym typeface="Rockwell"/>
              </a:defRPr>
            </a:lvl6pPr>
            <a:lvl7pPr indent="0" lvl="6" marL="0" marR="0" rtl="0" algn="r">
              <a:spcBef>
                <a:spcPts val="0"/>
              </a:spcBef>
              <a:buNone/>
              <a:defRPr sz="1000">
                <a:solidFill>
                  <a:schemeClr val="lt1"/>
                </a:solidFill>
                <a:latin typeface="Rockwell"/>
                <a:ea typeface="Rockwell"/>
                <a:cs typeface="Rockwell"/>
                <a:sym typeface="Rockwell"/>
              </a:defRPr>
            </a:lvl7pPr>
            <a:lvl8pPr indent="0" lvl="7" marL="0" marR="0" rtl="0" algn="r">
              <a:spcBef>
                <a:spcPts val="0"/>
              </a:spcBef>
              <a:buNone/>
              <a:defRPr sz="1000">
                <a:solidFill>
                  <a:schemeClr val="lt1"/>
                </a:solidFill>
                <a:latin typeface="Rockwell"/>
                <a:ea typeface="Rockwell"/>
                <a:cs typeface="Rockwell"/>
                <a:sym typeface="Rockwell"/>
              </a:defRPr>
            </a:lvl8pPr>
            <a:lvl9pPr indent="0" lvl="8" marL="0" marR="0" rtl="0" algn="r">
              <a:spcBef>
                <a:spcPts val="0"/>
              </a:spcBef>
              <a:buNone/>
              <a:defRPr sz="1000">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1" name="Shape 131"/>
        <p:cNvGrpSpPr/>
        <p:nvPr/>
      </p:nvGrpSpPr>
      <p:grpSpPr>
        <a:xfrm>
          <a:off x="0" y="0"/>
          <a:ext cx="0" cy="0"/>
          <a:chOff x="0" y="0"/>
          <a:chExt cx="0" cy="0"/>
        </a:xfrm>
      </p:grpSpPr>
      <p:sp>
        <p:nvSpPr>
          <p:cNvPr id="132" name="Google Shape;132;p18"/>
          <p:cNvSpPr txBox="1"/>
          <p:nvPr>
            <p:ph type="title"/>
          </p:nvPr>
        </p:nvSpPr>
        <p:spPr>
          <a:xfrm rot="5400000">
            <a:off x="7405428" y="1929071"/>
            <a:ext cx="5181601" cy="254265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3400"/>
              <a:buFont typeface="Bookman Old Style"/>
              <a:buNone/>
              <a:defRPr b="1" i="0" sz="3400" u="none" cap="none" strike="noStrik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3" name="Google Shape;133;p18"/>
          <p:cNvSpPr txBox="1"/>
          <p:nvPr>
            <p:ph idx="1" type="body"/>
          </p:nvPr>
        </p:nvSpPr>
        <p:spPr>
          <a:xfrm rot="5400000">
            <a:off x="2152346" y="-628953"/>
            <a:ext cx="5181601" cy="7658705"/>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chemeClr val="lt1"/>
              </a:buClr>
              <a:buSzPts val="2000"/>
              <a:buFont typeface="Arial"/>
              <a:buChar char="•"/>
              <a:defRPr b="0" i="0" sz="2000" u="none" cap="none" strike="noStrike">
                <a:solidFill>
                  <a:schemeClr val="lt1"/>
                </a:solidFill>
                <a:latin typeface="Rockwell"/>
                <a:ea typeface="Rockwell"/>
                <a:cs typeface="Rockwell"/>
                <a:sym typeface="Rockwell"/>
              </a:defRPr>
            </a:lvl1pPr>
            <a:lvl2pPr indent="-342900" lvl="1" marL="914400" marR="0" rtl="0" algn="l">
              <a:lnSpc>
                <a:spcPct val="120000"/>
              </a:lnSpc>
              <a:spcBef>
                <a:spcPts val="500"/>
              </a:spcBef>
              <a:spcAft>
                <a:spcPts val="0"/>
              </a:spcAft>
              <a:buClr>
                <a:schemeClr val="lt1"/>
              </a:buClr>
              <a:buSzPts val="1800"/>
              <a:buFont typeface="Arial"/>
              <a:buChar char="•"/>
              <a:defRPr b="0" i="0" sz="1800" u="none" cap="none" strike="noStrike">
                <a:solidFill>
                  <a:schemeClr val="lt1"/>
                </a:solidFill>
                <a:latin typeface="Rockwell"/>
                <a:ea typeface="Rockwell"/>
                <a:cs typeface="Rockwell"/>
                <a:sym typeface="Rockwell"/>
              </a:defRPr>
            </a:lvl2pPr>
            <a:lvl3pPr indent="-330200" lvl="2" marL="1371600" marR="0" rtl="0" algn="l">
              <a:lnSpc>
                <a:spcPct val="120000"/>
              </a:lnSpc>
              <a:spcBef>
                <a:spcPts val="500"/>
              </a:spcBef>
              <a:spcAft>
                <a:spcPts val="0"/>
              </a:spcAft>
              <a:buClr>
                <a:schemeClr val="lt1"/>
              </a:buClr>
              <a:buSzPts val="1600"/>
              <a:buFont typeface="Arial"/>
              <a:buChar char="•"/>
              <a:defRPr b="0" i="0" sz="1600" u="none" cap="none" strike="noStrike">
                <a:solidFill>
                  <a:schemeClr val="lt1"/>
                </a:solidFill>
                <a:latin typeface="Rockwell"/>
                <a:ea typeface="Rockwell"/>
                <a:cs typeface="Rockwell"/>
                <a:sym typeface="Rockwell"/>
              </a:defRPr>
            </a:lvl3pPr>
            <a:lvl4pPr indent="-317500" lvl="3" marL="1828800" marR="0" rtl="0" algn="l">
              <a:lnSpc>
                <a:spcPct val="120000"/>
              </a:lnSpc>
              <a:spcBef>
                <a:spcPts val="500"/>
              </a:spcBef>
              <a:spcAft>
                <a:spcPts val="0"/>
              </a:spcAft>
              <a:buClr>
                <a:schemeClr val="lt1"/>
              </a:buClr>
              <a:buSzPts val="1400"/>
              <a:buFont typeface="Arial"/>
              <a:buChar char="•"/>
              <a:defRPr b="0" i="0" sz="1400" u="none" cap="none" strike="noStrike">
                <a:solidFill>
                  <a:schemeClr val="lt1"/>
                </a:solidFill>
                <a:latin typeface="Rockwell"/>
                <a:ea typeface="Rockwell"/>
                <a:cs typeface="Rockwell"/>
                <a:sym typeface="Rockwell"/>
              </a:defRPr>
            </a:lvl4pPr>
            <a:lvl5pPr indent="-304800" lvl="4" marL="22860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5pPr>
            <a:lvl6pPr indent="-304800" lvl="5" marL="27432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6pPr>
            <a:lvl7pPr indent="-304800" lvl="6" marL="32004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7pPr>
            <a:lvl8pPr indent="-304800" lvl="7" marL="36576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8pPr>
            <a:lvl9pPr indent="-304800" lvl="8" marL="41148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9pPr>
          </a:lstStyle>
          <a:p/>
        </p:txBody>
      </p:sp>
      <p:sp>
        <p:nvSpPr>
          <p:cNvPr id="134" name="Google Shape;134;p18"/>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135" name="Google Shape;135;p18"/>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136" name="Google Shape;136;p1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Rockwell"/>
                <a:ea typeface="Rockwell"/>
                <a:cs typeface="Rockwell"/>
                <a:sym typeface="Rockwell"/>
              </a:defRPr>
            </a:lvl1pPr>
            <a:lvl2pPr indent="0" lvl="1" marL="0" marR="0" rtl="0" algn="r">
              <a:spcBef>
                <a:spcPts val="0"/>
              </a:spcBef>
              <a:buNone/>
              <a:defRPr sz="1000">
                <a:solidFill>
                  <a:schemeClr val="lt1"/>
                </a:solidFill>
                <a:latin typeface="Rockwell"/>
                <a:ea typeface="Rockwell"/>
                <a:cs typeface="Rockwell"/>
                <a:sym typeface="Rockwell"/>
              </a:defRPr>
            </a:lvl2pPr>
            <a:lvl3pPr indent="0" lvl="2" marL="0" marR="0" rtl="0" algn="r">
              <a:spcBef>
                <a:spcPts val="0"/>
              </a:spcBef>
              <a:buNone/>
              <a:defRPr sz="1000">
                <a:solidFill>
                  <a:schemeClr val="lt1"/>
                </a:solidFill>
                <a:latin typeface="Rockwell"/>
                <a:ea typeface="Rockwell"/>
                <a:cs typeface="Rockwell"/>
                <a:sym typeface="Rockwell"/>
              </a:defRPr>
            </a:lvl3pPr>
            <a:lvl4pPr indent="0" lvl="3" marL="0" marR="0" rtl="0" algn="r">
              <a:spcBef>
                <a:spcPts val="0"/>
              </a:spcBef>
              <a:buNone/>
              <a:defRPr sz="1000">
                <a:solidFill>
                  <a:schemeClr val="lt1"/>
                </a:solidFill>
                <a:latin typeface="Rockwell"/>
                <a:ea typeface="Rockwell"/>
                <a:cs typeface="Rockwell"/>
                <a:sym typeface="Rockwell"/>
              </a:defRPr>
            </a:lvl4pPr>
            <a:lvl5pPr indent="0" lvl="4" marL="0" marR="0" rtl="0" algn="r">
              <a:spcBef>
                <a:spcPts val="0"/>
              </a:spcBef>
              <a:buNone/>
              <a:defRPr sz="1000">
                <a:solidFill>
                  <a:schemeClr val="lt1"/>
                </a:solidFill>
                <a:latin typeface="Rockwell"/>
                <a:ea typeface="Rockwell"/>
                <a:cs typeface="Rockwell"/>
                <a:sym typeface="Rockwell"/>
              </a:defRPr>
            </a:lvl5pPr>
            <a:lvl6pPr indent="0" lvl="5" marL="0" marR="0" rtl="0" algn="r">
              <a:spcBef>
                <a:spcPts val="0"/>
              </a:spcBef>
              <a:buNone/>
              <a:defRPr sz="1000">
                <a:solidFill>
                  <a:schemeClr val="lt1"/>
                </a:solidFill>
                <a:latin typeface="Rockwell"/>
                <a:ea typeface="Rockwell"/>
                <a:cs typeface="Rockwell"/>
                <a:sym typeface="Rockwell"/>
              </a:defRPr>
            </a:lvl6pPr>
            <a:lvl7pPr indent="0" lvl="6" marL="0" marR="0" rtl="0" algn="r">
              <a:spcBef>
                <a:spcPts val="0"/>
              </a:spcBef>
              <a:buNone/>
              <a:defRPr sz="1000">
                <a:solidFill>
                  <a:schemeClr val="lt1"/>
                </a:solidFill>
                <a:latin typeface="Rockwell"/>
                <a:ea typeface="Rockwell"/>
                <a:cs typeface="Rockwell"/>
                <a:sym typeface="Rockwell"/>
              </a:defRPr>
            </a:lvl7pPr>
            <a:lvl8pPr indent="0" lvl="7" marL="0" marR="0" rtl="0" algn="r">
              <a:spcBef>
                <a:spcPts val="0"/>
              </a:spcBef>
              <a:buNone/>
              <a:defRPr sz="1000">
                <a:solidFill>
                  <a:schemeClr val="lt1"/>
                </a:solidFill>
                <a:latin typeface="Rockwell"/>
                <a:ea typeface="Rockwell"/>
                <a:cs typeface="Rockwell"/>
                <a:sym typeface="Rockwell"/>
              </a:defRPr>
            </a:lvl8pPr>
            <a:lvl9pPr indent="0" lvl="8" marL="0" marR="0" rtl="0" algn="r">
              <a:spcBef>
                <a:spcPts val="0"/>
              </a:spcBef>
              <a:buNone/>
              <a:defRPr sz="1000">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3" name="Shape 143"/>
        <p:cNvGrpSpPr/>
        <p:nvPr/>
      </p:nvGrpSpPr>
      <p:grpSpPr>
        <a:xfrm>
          <a:off x="0" y="0"/>
          <a:ext cx="0" cy="0"/>
          <a:chOff x="0" y="0"/>
          <a:chExt cx="0" cy="0"/>
        </a:xfrm>
      </p:grpSpPr>
      <p:sp>
        <p:nvSpPr>
          <p:cNvPr id="144" name="Google Shape;144;p20"/>
          <p:cNvSpPr txBox="1"/>
          <p:nvPr>
            <p:ph type="ctrTitle"/>
          </p:nvPr>
        </p:nvSpPr>
        <p:spPr>
          <a:xfrm>
            <a:off x="914400" y="2130425"/>
            <a:ext cx="10363200" cy="1470000"/>
          </a:xfrm>
          <a:prstGeom prst="rect">
            <a:avLst/>
          </a:prstGeom>
          <a:noFill/>
          <a:ln>
            <a:noFill/>
          </a:ln>
        </p:spPr>
        <p:txBody>
          <a:bodyPr anchorCtr="0" anchor="ctr" bIns="60925" lIns="121900" spcFirstLastPara="1" rIns="121900" wrap="square" tIns="60925">
            <a:noAutofit/>
          </a:bodyPr>
          <a:lstStyle>
            <a:lvl1pPr lvl="0" marR="0" rtl="0" algn="ctr">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45" name="Google Shape;145;p20"/>
          <p:cNvSpPr txBox="1"/>
          <p:nvPr>
            <p:ph idx="1" type="subTitle"/>
          </p:nvPr>
        </p:nvSpPr>
        <p:spPr>
          <a:xfrm>
            <a:off x="1828800" y="3886200"/>
            <a:ext cx="8534400" cy="1752900"/>
          </a:xfrm>
          <a:prstGeom prst="rect">
            <a:avLst/>
          </a:prstGeom>
          <a:noFill/>
          <a:ln>
            <a:noFill/>
          </a:ln>
        </p:spPr>
        <p:txBody>
          <a:bodyPr anchorCtr="0" anchor="t" bIns="60925" lIns="121900" spcFirstLastPara="1" rIns="121900" wrap="square" tIns="60925">
            <a:noAutofit/>
          </a:bodyPr>
          <a:lstStyle>
            <a:lvl1pPr lvl="0" marR="0" rtl="0" algn="ctr">
              <a:spcBef>
                <a:spcPts val="900"/>
              </a:spcBef>
              <a:spcAft>
                <a:spcPts val="0"/>
              </a:spcAft>
              <a:buClr>
                <a:srgbClr val="888888"/>
              </a:buClr>
              <a:buSzPts val="4300"/>
              <a:buFont typeface="Arial"/>
              <a:buNone/>
              <a:defRPr b="0" i="0" sz="4300" u="none" cap="none" strike="noStrike">
                <a:solidFill>
                  <a:srgbClr val="888888"/>
                </a:solidFill>
                <a:latin typeface="Calibri"/>
                <a:ea typeface="Calibri"/>
                <a:cs typeface="Calibri"/>
                <a:sym typeface="Calibri"/>
              </a:defRPr>
            </a:lvl1pPr>
            <a:lvl2pPr lvl="1" marR="0" rtl="0" algn="ctr">
              <a:spcBef>
                <a:spcPts val="700"/>
              </a:spcBef>
              <a:spcAft>
                <a:spcPts val="0"/>
              </a:spcAft>
              <a:buClr>
                <a:srgbClr val="888888"/>
              </a:buClr>
              <a:buSzPts val="3700"/>
              <a:buFont typeface="Arial"/>
              <a:buNone/>
              <a:defRPr b="0" i="0" sz="3700" u="none" cap="none" strike="noStrike">
                <a:solidFill>
                  <a:srgbClr val="888888"/>
                </a:solidFill>
                <a:latin typeface="Calibri"/>
                <a:ea typeface="Calibri"/>
                <a:cs typeface="Calibri"/>
                <a:sym typeface="Calibri"/>
              </a:defRPr>
            </a:lvl2pPr>
            <a:lvl3pPr lvl="2" marR="0" rtl="0" algn="ctr">
              <a:spcBef>
                <a:spcPts val="60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3pPr>
            <a:lvl4pPr lvl="3" marR="0" rtl="0" algn="ctr">
              <a:spcBef>
                <a:spcPts val="500"/>
              </a:spcBef>
              <a:spcAft>
                <a:spcPts val="0"/>
              </a:spcAft>
              <a:buClr>
                <a:srgbClr val="888888"/>
              </a:buClr>
              <a:buSzPts val="2700"/>
              <a:buFont typeface="Arial"/>
              <a:buNone/>
              <a:defRPr b="0" i="0" sz="2700" u="none" cap="none" strike="noStrike">
                <a:solidFill>
                  <a:srgbClr val="888888"/>
                </a:solidFill>
                <a:latin typeface="Calibri"/>
                <a:ea typeface="Calibri"/>
                <a:cs typeface="Calibri"/>
                <a:sym typeface="Calibri"/>
              </a:defRPr>
            </a:lvl4pPr>
            <a:lvl5pPr lvl="4" marR="0" rtl="0" algn="ctr">
              <a:spcBef>
                <a:spcPts val="500"/>
              </a:spcBef>
              <a:spcAft>
                <a:spcPts val="0"/>
              </a:spcAft>
              <a:buClr>
                <a:srgbClr val="888888"/>
              </a:buClr>
              <a:buSzPts val="2700"/>
              <a:buFont typeface="Arial"/>
              <a:buNone/>
              <a:defRPr b="0" i="0" sz="2700" u="none" cap="none" strike="noStrike">
                <a:solidFill>
                  <a:srgbClr val="888888"/>
                </a:solidFill>
                <a:latin typeface="Calibri"/>
                <a:ea typeface="Calibri"/>
                <a:cs typeface="Calibri"/>
                <a:sym typeface="Calibri"/>
              </a:defRPr>
            </a:lvl5pPr>
            <a:lvl6pPr lvl="5" marR="0" rtl="0" algn="ctr">
              <a:spcBef>
                <a:spcPts val="500"/>
              </a:spcBef>
              <a:spcAft>
                <a:spcPts val="0"/>
              </a:spcAft>
              <a:buClr>
                <a:srgbClr val="888888"/>
              </a:buClr>
              <a:buSzPts val="2700"/>
              <a:buFont typeface="Arial"/>
              <a:buNone/>
              <a:defRPr b="0" i="0" sz="2700" u="none" cap="none" strike="noStrike">
                <a:solidFill>
                  <a:srgbClr val="888888"/>
                </a:solidFill>
                <a:latin typeface="Calibri"/>
                <a:ea typeface="Calibri"/>
                <a:cs typeface="Calibri"/>
                <a:sym typeface="Calibri"/>
              </a:defRPr>
            </a:lvl6pPr>
            <a:lvl7pPr lvl="6" marR="0" rtl="0" algn="ctr">
              <a:spcBef>
                <a:spcPts val="500"/>
              </a:spcBef>
              <a:spcAft>
                <a:spcPts val="0"/>
              </a:spcAft>
              <a:buClr>
                <a:srgbClr val="888888"/>
              </a:buClr>
              <a:buSzPts val="2700"/>
              <a:buFont typeface="Arial"/>
              <a:buNone/>
              <a:defRPr b="0" i="0" sz="2700" u="none" cap="none" strike="noStrike">
                <a:solidFill>
                  <a:srgbClr val="888888"/>
                </a:solidFill>
                <a:latin typeface="Calibri"/>
                <a:ea typeface="Calibri"/>
                <a:cs typeface="Calibri"/>
                <a:sym typeface="Calibri"/>
              </a:defRPr>
            </a:lvl7pPr>
            <a:lvl8pPr lvl="7" marR="0" rtl="0" algn="ctr">
              <a:spcBef>
                <a:spcPts val="500"/>
              </a:spcBef>
              <a:spcAft>
                <a:spcPts val="0"/>
              </a:spcAft>
              <a:buClr>
                <a:srgbClr val="888888"/>
              </a:buClr>
              <a:buSzPts val="2700"/>
              <a:buFont typeface="Arial"/>
              <a:buNone/>
              <a:defRPr b="0" i="0" sz="2700" u="none" cap="none" strike="noStrike">
                <a:solidFill>
                  <a:srgbClr val="888888"/>
                </a:solidFill>
                <a:latin typeface="Calibri"/>
                <a:ea typeface="Calibri"/>
                <a:cs typeface="Calibri"/>
                <a:sym typeface="Calibri"/>
              </a:defRPr>
            </a:lvl8pPr>
            <a:lvl9pPr lvl="8" marR="0" rtl="0" algn="ctr">
              <a:spcBef>
                <a:spcPts val="500"/>
              </a:spcBef>
              <a:spcAft>
                <a:spcPts val="0"/>
              </a:spcAft>
              <a:buClr>
                <a:srgbClr val="888888"/>
              </a:buClr>
              <a:buSzPts val="2700"/>
              <a:buFont typeface="Arial"/>
              <a:buNone/>
              <a:defRPr b="0" i="0" sz="2700" u="none" cap="none" strike="noStrike">
                <a:solidFill>
                  <a:srgbClr val="888888"/>
                </a:solidFill>
                <a:latin typeface="Calibri"/>
                <a:ea typeface="Calibri"/>
                <a:cs typeface="Calibri"/>
                <a:sym typeface="Calibri"/>
              </a:defRPr>
            </a:lvl9pPr>
          </a:lstStyle>
          <a:p/>
        </p:txBody>
      </p:sp>
      <p:sp>
        <p:nvSpPr>
          <p:cNvPr id="146" name="Google Shape;146;p20"/>
          <p:cNvSpPr txBox="1"/>
          <p:nvPr>
            <p:ph idx="10" type="dt"/>
          </p:nvPr>
        </p:nvSpPr>
        <p:spPr>
          <a:xfrm>
            <a:off x="609600" y="6356350"/>
            <a:ext cx="2844900" cy="365100"/>
          </a:xfrm>
          <a:prstGeom prst="rect">
            <a:avLst/>
          </a:prstGeom>
          <a:noFill/>
          <a:ln>
            <a:noFill/>
          </a:ln>
        </p:spPr>
        <p:txBody>
          <a:bodyPr anchorCtr="0" anchor="ctr" bIns="60925" lIns="121900" spcFirstLastPara="1" rIns="121900" wrap="square" tIns="60925">
            <a:noAutofit/>
          </a:bodyPr>
          <a:lstStyle>
            <a:lvl1pPr lvl="0" marR="0" rtl="0" algn="l">
              <a:spcBef>
                <a:spcPts val="0"/>
              </a:spcBef>
              <a:spcAft>
                <a:spcPts val="0"/>
              </a:spcAft>
              <a:buSzPts val="1900"/>
              <a:buNone/>
              <a:defRPr b="0" i="0" sz="1600" u="none" cap="none" strike="noStrike">
                <a:solidFill>
                  <a:srgbClr val="888888"/>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147" name="Google Shape;147;p20"/>
          <p:cNvSpPr txBox="1"/>
          <p:nvPr>
            <p:ph idx="11" type="ftr"/>
          </p:nvPr>
        </p:nvSpPr>
        <p:spPr>
          <a:xfrm>
            <a:off x="4165600" y="6356350"/>
            <a:ext cx="3860700" cy="365100"/>
          </a:xfrm>
          <a:prstGeom prst="rect">
            <a:avLst/>
          </a:prstGeom>
          <a:noFill/>
          <a:ln>
            <a:noFill/>
          </a:ln>
        </p:spPr>
        <p:txBody>
          <a:bodyPr anchorCtr="0" anchor="ctr" bIns="60925" lIns="121900" spcFirstLastPara="1" rIns="121900" wrap="square" tIns="60925">
            <a:noAutofit/>
          </a:bodyPr>
          <a:lstStyle>
            <a:lvl1pPr lvl="0" marR="0" rtl="0" algn="ctr">
              <a:spcBef>
                <a:spcPts val="0"/>
              </a:spcBef>
              <a:spcAft>
                <a:spcPts val="0"/>
              </a:spcAft>
              <a:buSzPts val="1900"/>
              <a:buNone/>
              <a:defRPr b="0" i="0" sz="1600" u="none" cap="none" strike="noStrike">
                <a:solidFill>
                  <a:srgbClr val="888888"/>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148" name="Google Shape;148;p20"/>
          <p:cNvSpPr txBox="1"/>
          <p:nvPr>
            <p:ph idx="12" type="sldNum"/>
          </p:nvPr>
        </p:nvSpPr>
        <p:spPr>
          <a:xfrm>
            <a:off x="8737600" y="6356350"/>
            <a:ext cx="2844900" cy="3651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1600" u="none" cap="none" strike="noStrike">
                <a:solidFill>
                  <a:srgbClr val="888888"/>
                </a:solidFill>
                <a:latin typeface="Calibri"/>
                <a:ea typeface="Calibri"/>
                <a:cs typeface="Calibri"/>
                <a:sym typeface="Calibri"/>
              </a:defRPr>
            </a:lvl1pPr>
            <a:lvl2pPr indent="0" lvl="1" marL="0" marR="0" rtl="0" algn="r">
              <a:spcBef>
                <a:spcPts val="0"/>
              </a:spcBef>
              <a:buNone/>
              <a:defRPr b="0" i="0" sz="1600" u="none" cap="none" strike="noStrike">
                <a:solidFill>
                  <a:srgbClr val="888888"/>
                </a:solidFill>
                <a:latin typeface="Calibri"/>
                <a:ea typeface="Calibri"/>
                <a:cs typeface="Calibri"/>
                <a:sym typeface="Calibri"/>
              </a:defRPr>
            </a:lvl2pPr>
            <a:lvl3pPr indent="0" lvl="2" marL="0" marR="0" rtl="0" algn="r">
              <a:spcBef>
                <a:spcPts val="0"/>
              </a:spcBef>
              <a:buNone/>
              <a:defRPr b="0" i="0" sz="1600" u="none" cap="none" strike="noStrike">
                <a:solidFill>
                  <a:srgbClr val="888888"/>
                </a:solidFill>
                <a:latin typeface="Calibri"/>
                <a:ea typeface="Calibri"/>
                <a:cs typeface="Calibri"/>
                <a:sym typeface="Calibri"/>
              </a:defRPr>
            </a:lvl3pPr>
            <a:lvl4pPr indent="0" lvl="3" marL="0" marR="0" rtl="0" algn="r">
              <a:spcBef>
                <a:spcPts val="0"/>
              </a:spcBef>
              <a:buNone/>
              <a:defRPr b="0" i="0" sz="1600" u="none" cap="none" strike="noStrike">
                <a:solidFill>
                  <a:srgbClr val="888888"/>
                </a:solidFill>
                <a:latin typeface="Calibri"/>
                <a:ea typeface="Calibri"/>
                <a:cs typeface="Calibri"/>
                <a:sym typeface="Calibri"/>
              </a:defRPr>
            </a:lvl4pPr>
            <a:lvl5pPr indent="0" lvl="4" marL="0" marR="0" rtl="0" algn="r">
              <a:spcBef>
                <a:spcPts val="0"/>
              </a:spcBef>
              <a:buNone/>
              <a:defRPr b="0" i="0" sz="1600" u="none" cap="none" strike="noStrike">
                <a:solidFill>
                  <a:srgbClr val="888888"/>
                </a:solidFill>
                <a:latin typeface="Calibri"/>
                <a:ea typeface="Calibri"/>
                <a:cs typeface="Calibri"/>
                <a:sym typeface="Calibri"/>
              </a:defRPr>
            </a:lvl5pPr>
            <a:lvl6pPr indent="0" lvl="5" marL="0" marR="0" rtl="0" algn="r">
              <a:spcBef>
                <a:spcPts val="0"/>
              </a:spcBef>
              <a:buNone/>
              <a:defRPr b="0" i="0" sz="1600" u="none" cap="none" strike="noStrike">
                <a:solidFill>
                  <a:srgbClr val="888888"/>
                </a:solidFill>
                <a:latin typeface="Calibri"/>
                <a:ea typeface="Calibri"/>
                <a:cs typeface="Calibri"/>
                <a:sym typeface="Calibri"/>
              </a:defRPr>
            </a:lvl6pPr>
            <a:lvl7pPr indent="0" lvl="6" marL="0" marR="0" rtl="0" algn="r">
              <a:spcBef>
                <a:spcPts val="0"/>
              </a:spcBef>
              <a:buNone/>
              <a:defRPr b="0" i="0" sz="1600" u="none" cap="none" strike="noStrike">
                <a:solidFill>
                  <a:srgbClr val="888888"/>
                </a:solidFill>
                <a:latin typeface="Calibri"/>
                <a:ea typeface="Calibri"/>
                <a:cs typeface="Calibri"/>
                <a:sym typeface="Calibri"/>
              </a:defRPr>
            </a:lvl7pPr>
            <a:lvl8pPr indent="0" lvl="7" marL="0" marR="0" rtl="0" algn="r">
              <a:spcBef>
                <a:spcPts val="0"/>
              </a:spcBef>
              <a:buNone/>
              <a:defRPr b="0" i="0" sz="1600" u="none" cap="none" strike="noStrike">
                <a:solidFill>
                  <a:srgbClr val="888888"/>
                </a:solidFill>
                <a:latin typeface="Calibri"/>
                <a:ea typeface="Calibri"/>
                <a:cs typeface="Calibri"/>
                <a:sym typeface="Calibri"/>
              </a:defRPr>
            </a:lvl8pPr>
            <a:lvl9pPr indent="0" lvl="8" marL="0" marR="0" rtl="0" algn="r">
              <a:spcBef>
                <a:spcPts val="0"/>
              </a:spcBef>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9" name="Shape 149"/>
        <p:cNvGrpSpPr/>
        <p:nvPr/>
      </p:nvGrpSpPr>
      <p:grpSpPr>
        <a:xfrm>
          <a:off x="0" y="0"/>
          <a:ext cx="0" cy="0"/>
          <a:chOff x="0" y="0"/>
          <a:chExt cx="0" cy="0"/>
        </a:xfrm>
      </p:grpSpPr>
      <p:sp>
        <p:nvSpPr>
          <p:cNvPr id="150" name="Google Shape;150;p21"/>
          <p:cNvSpPr txBox="1"/>
          <p:nvPr>
            <p:ph type="title"/>
          </p:nvPr>
        </p:nvSpPr>
        <p:spPr>
          <a:xfrm>
            <a:off x="609600" y="274638"/>
            <a:ext cx="10972800" cy="1143300"/>
          </a:xfrm>
          <a:prstGeom prst="rect">
            <a:avLst/>
          </a:prstGeom>
          <a:noFill/>
          <a:ln>
            <a:noFill/>
          </a:ln>
        </p:spPr>
        <p:txBody>
          <a:bodyPr anchorCtr="0" anchor="ctr" bIns="60925" lIns="121900" spcFirstLastPara="1" rIns="121900" wrap="square" tIns="60925">
            <a:noAutofit/>
          </a:bodyPr>
          <a:lstStyle>
            <a:lvl1pPr lvl="0" marR="0" rtl="0" algn="ctr">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51" name="Google Shape;151;p21"/>
          <p:cNvSpPr txBox="1"/>
          <p:nvPr>
            <p:ph idx="1" type="body"/>
          </p:nvPr>
        </p:nvSpPr>
        <p:spPr>
          <a:xfrm>
            <a:off x="609600" y="1600200"/>
            <a:ext cx="10972800" cy="4526100"/>
          </a:xfrm>
          <a:prstGeom prst="rect">
            <a:avLst/>
          </a:prstGeom>
          <a:noFill/>
          <a:ln>
            <a:noFill/>
          </a:ln>
        </p:spPr>
        <p:txBody>
          <a:bodyPr anchorCtr="0" anchor="t" bIns="60925" lIns="121900" spcFirstLastPara="1" rIns="121900" wrap="square" tIns="60925">
            <a:noAutofit/>
          </a:bodyPr>
          <a:lstStyle>
            <a:lvl1pPr indent="-501650" lvl="0" marL="457200" marR="0" rtl="0" algn="l">
              <a:spcBef>
                <a:spcPts val="900"/>
              </a:spcBef>
              <a:spcAft>
                <a:spcPts val="0"/>
              </a:spcAft>
              <a:buClr>
                <a:schemeClr val="dk1"/>
              </a:buClr>
              <a:buSzPts val="4300"/>
              <a:buFont typeface="Arial"/>
              <a:buChar char="•"/>
              <a:defRPr b="0" i="0" sz="4300" u="none" cap="none" strike="noStrike">
                <a:solidFill>
                  <a:schemeClr val="dk1"/>
                </a:solidFill>
                <a:latin typeface="Calibri"/>
                <a:ea typeface="Calibri"/>
                <a:cs typeface="Calibri"/>
                <a:sym typeface="Calibri"/>
              </a:defRPr>
            </a:lvl1pPr>
            <a:lvl2pPr indent="-463550" lvl="1" marL="914400" marR="0" rtl="0" algn="l">
              <a:spcBef>
                <a:spcPts val="7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2pPr>
            <a:lvl3pPr indent="-431800" lvl="2" marL="1371600" marR="0" rtl="0" algn="l">
              <a:spcBef>
                <a:spcPts val="6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00050" lvl="3" marL="18288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152" name="Google Shape;152;p21"/>
          <p:cNvSpPr txBox="1"/>
          <p:nvPr>
            <p:ph idx="10" type="dt"/>
          </p:nvPr>
        </p:nvSpPr>
        <p:spPr>
          <a:xfrm>
            <a:off x="609600" y="6356350"/>
            <a:ext cx="2844900" cy="365100"/>
          </a:xfrm>
          <a:prstGeom prst="rect">
            <a:avLst/>
          </a:prstGeom>
          <a:noFill/>
          <a:ln>
            <a:noFill/>
          </a:ln>
        </p:spPr>
        <p:txBody>
          <a:bodyPr anchorCtr="0" anchor="ctr" bIns="60925" lIns="121900" spcFirstLastPara="1" rIns="121900" wrap="square" tIns="60925">
            <a:noAutofit/>
          </a:bodyPr>
          <a:lstStyle>
            <a:lvl1pPr lvl="0" marR="0" rtl="0" algn="l">
              <a:spcBef>
                <a:spcPts val="0"/>
              </a:spcBef>
              <a:spcAft>
                <a:spcPts val="0"/>
              </a:spcAft>
              <a:buSzPts val="1900"/>
              <a:buNone/>
              <a:defRPr sz="1600">
                <a:solidFill>
                  <a:srgbClr val="888888"/>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153" name="Google Shape;153;p21"/>
          <p:cNvSpPr txBox="1"/>
          <p:nvPr>
            <p:ph idx="11" type="ftr"/>
          </p:nvPr>
        </p:nvSpPr>
        <p:spPr>
          <a:xfrm>
            <a:off x="4165600" y="6356350"/>
            <a:ext cx="3860700" cy="365100"/>
          </a:xfrm>
          <a:prstGeom prst="rect">
            <a:avLst/>
          </a:prstGeom>
          <a:noFill/>
          <a:ln>
            <a:noFill/>
          </a:ln>
        </p:spPr>
        <p:txBody>
          <a:bodyPr anchorCtr="0" anchor="ctr" bIns="60925" lIns="121900" spcFirstLastPara="1" rIns="121900" wrap="square" tIns="60925">
            <a:noAutofit/>
          </a:bodyPr>
          <a:lstStyle>
            <a:lvl1pPr lvl="0" marR="0" rtl="0" algn="ctr">
              <a:spcBef>
                <a:spcPts val="0"/>
              </a:spcBef>
              <a:spcAft>
                <a:spcPts val="0"/>
              </a:spcAft>
              <a:buSzPts val="1900"/>
              <a:buNone/>
              <a:defRPr sz="1600">
                <a:solidFill>
                  <a:srgbClr val="888888"/>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154" name="Google Shape;154;p21"/>
          <p:cNvSpPr txBox="1"/>
          <p:nvPr>
            <p:ph idx="12" type="sldNum"/>
          </p:nvPr>
        </p:nvSpPr>
        <p:spPr>
          <a:xfrm>
            <a:off x="8737600" y="6356350"/>
            <a:ext cx="2844900" cy="3651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sz="1600">
                <a:solidFill>
                  <a:srgbClr val="888888"/>
                </a:solidFill>
                <a:latin typeface="Calibri"/>
                <a:ea typeface="Calibri"/>
                <a:cs typeface="Calibri"/>
                <a:sym typeface="Calibri"/>
              </a:defRPr>
            </a:lvl1pPr>
            <a:lvl2pPr indent="0" lvl="1" marL="0" marR="0" rtl="0" algn="r">
              <a:spcBef>
                <a:spcPts val="0"/>
              </a:spcBef>
              <a:buNone/>
              <a:defRPr sz="1600">
                <a:solidFill>
                  <a:srgbClr val="888888"/>
                </a:solidFill>
                <a:latin typeface="Calibri"/>
                <a:ea typeface="Calibri"/>
                <a:cs typeface="Calibri"/>
                <a:sym typeface="Calibri"/>
              </a:defRPr>
            </a:lvl2pPr>
            <a:lvl3pPr indent="0" lvl="2" marL="0" marR="0" rtl="0" algn="r">
              <a:spcBef>
                <a:spcPts val="0"/>
              </a:spcBef>
              <a:buNone/>
              <a:defRPr sz="1600">
                <a:solidFill>
                  <a:srgbClr val="888888"/>
                </a:solidFill>
                <a:latin typeface="Calibri"/>
                <a:ea typeface="Calibri"/>
                <a:cs typeface="Calibri"/>
                <a:sym typeface="Calibri"/>
              </a:defRPr>
            </a:lvl3pPr>
            <a:lvl4pPr indent="0" lvl="3" marL="0" marR="0" rtl="0" algn="r">
              <a:spcBef>
                <a:spcPts val="0"/>
              </a:spcBef>
              <a:buNone/>
              <a:defRPr sz="1600">
                <a:solidFill>
                  <a:srgbClr val="888888"/>
                </a:solidFill>
                <a:latin typeface="Calibri"/>
                <a:ea typeface="Calibri"/>
                <a:cs typeface="Calibri"/>
                <a:sym typeface="Calibri"/>
              </a:defRPr>
            </a:lvl4pPr>
            <a:lvl5pPr indent="0" lvl="4" marL="0" marR="0" rtl="0" algn="r">
              <a:spcBef>
                <a:spcPts val="0"/>
              </a:spcBef>
              <a:buNone/>
              <a:defRPr sz="1600">
                <a:solidFill>
                  <a:srgbClr val="888888"/>
                </a:solidFill>
                <a:latin typeface="Calibri"/>
                <a:ea typeface="Calibri"/>
                <a:cs typeface="Calibri"/>
                <a:sym typeface="Calibri"/>
              </a:defRPr>
            </a:lvl5pPr>
            <a:lvl6pPr indent="0" lvl="5" marL="0" marR="0" rtl="0" algn="r">
              <a:spcBef>
                <a:spcPts val="0"/>
              </a:spcBef>
              <a:buNone/>
              <a:defRPr sz="1600">
                <a:solidFill>
                  <a:srgbClr val="888888"/>
                </a:solidFill>
                <a:latin typeface="Calibri"/>
                <a:ea typeface="Calibri"/>
                <a:cs typeface="Calibri"/>
                <a:sym typeface="Calibri"/>
              </a:defRPr>
            </a:lvl6pPr>
            <a:lvl7pPr indent="0" lvl="6" marL="0" marR="0" rtl="0" algn="r">
              <a:spcBef>
                <a:spcPts val="0"/>
              </a:spcBef>
              <a:buNone/>
              <a:defRPr sz="1600">
                <a:solidFill>
                  <a:srgbClr val="888888"/>
                </a:solidFill>
                <a:latin typeface="Calibri"/>
                <a:ea typeface="Calibri"/>
                <a:cs typeface="Calibri"/>
                <a:sym typeface="Calibri"/>
              </a:defRPr>
            </a:lvl7pPr>
            <a:lvl8pPr indent="0" lvl="7" marL="0" marR="0" rtl="0" algn="r">
              <a:spcBef>
                <a:spcPts val="0"/>
              </a:spcBef>
              <a:buNone/>
              <a:defRPr sz="1600">
                <a:solidFill>
                  <a:srgbClr val="888888"/>
                </a:solidFill>
                <a:latin typeface="Calibri"/>
                <a:ea typeface="Calibri"/>
                <a:cs typeface="Calibri"/>
                <a:sym typeface="Calibri"/>
              </a:defRPr>
            </a:lvl8pPr>
            <a:lvl9pPr indent="0" lvl="8" marL="0" marR="0" rtl="0" algn="r">
              <a:spcBef>
                <a:spcPts val="0"/>
              </a:spcBef>
              <a:buNone/>
              <a:defRPr sz="16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3400"/>
              <a:buFont typeface="Bookman Old Style"/>
              <a:buNone/>
              <a:defRPr b="1" i="0" sz="3400" u="none" cap="none" strike="noStrik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chemeClr val="lt1"/>
              </a:buClr>
              <a:buSzPts val="2000"/>
              <a:buFont typeface="Arial"/>
              <a:buChar char="•"/>
              <a:defRPr b="0" i="0" sz="2000" u="none" cap="none" strike="noStrike">
                <a:solidFill>
                  <a:schemeClr val="lt1"/>
                </a:solidFill>
                <a:latin typeface="Rockwell"/>
                <a:ea typeface="Rockwell"/>
                <a:cs typeface="Rockwell"/>
                <a:sym typeface="Rockwell"/>
              </a:defRPr>
            </a:lvl1pPr>
            <a:lvl2pPr indent="-342900" lvl="1" marL="914400" marR="0" rtl="0" algn="l">
              <a:lnSpc>
                <a:spcPct val="120000"/>
              </a:lnSpc>
              <a:spcBef>
                <a:spcPts val="500"/>
              </a:spcBef>
              <a:spcAft>
                <a:spcPts val="0"/>
              </a:spcAft>
              <a:buClr>
                <a:schemeClr val="lt1"/>
              </a:buClr>
              <a:buSzPts val="1800"/>
              <a:buFont typeface="Arial"/>
              <a:buChar char="•"/>
              <a:defRPr b="0" i="0" sz="1800" u="none" cap="none" strike="noStrike">
                <a:solidFill>
                  <a:schemeClr val="lt1"/>
                </a:solidFill>
                <a:latin typeface="Rockwell"/>
                <a:ea typeface="Rockwell"/>
                <a:cs typeface="Rockwell"/>
                <a:sym typeface="Rockwell"/>
              </a:defRPr>
            </a:lvl2pPr>
            <a:lvl3pPr indent="-330200" lvl="2" marL="1371600" marR="0" rtl="0" algn="l">
              <a:lnSpc>
                <a:spcPct val="120000"/>
              </a:lnSpc>
              <a:spcBef>
                <a:spcPts val="500"/>
              </a:spcBef>
              <a:spcAft>
                <a:spcPts val="0"/>
              </a:spcAft>
              <a:buClr>
                <a:schemeClr val="lt1"/>
              </a:buClr>
              <a:buSzPts val="1600"/>
              <a:buFont typeface="Arial"/>
              <a:buChar char="•"/>
              <a:defRPr b="0" i="0" sz="1600" u="none" cap="none" strike="noStrike">
                <a:solidFill>
                  <a:schemeClr val="lt1"/>
                </a:solidFill>
                <a:latin typeface="Rockwell"/>
                <a:ea typeface="Rockwell"/>
                <a:cs typeface="Rockwell"/>
                <a:sym typeface="Rockwell"/>
              </a:defRPr>
            </a:lvl3pPr>
            <a:lvl4pPr indent="-317500" lvl="3" marL="1828800" marR="0" rtl="0" algn="l">
              <a:lnSpc>
                <a:spcPct val="120000"/>
              </a:lnSpc>
              <a:spcBef>
                <a:spcPts val="500"/>
              </a:spcBef>
              <a:spcAft>
                <a:spcPts val="0"/>
              </a:spcAft>
              <a:buClr>
                <a:schemeClr val="lt1"/>
              </a:buClr>
              <a:buSzPts val="1400"/>
              <a:buFont typeface="Arial"/>
              <a:buChar char="•"/>
              <a:defRPr b="0" i="0" sz="1400" u="none" cap="none" strike="noStrike">
                <a:solidFill>
                  <a:schemeClr val="lt1"/>
                </a:solidFill>
                <a:latin typeface="Rockwell"/>
                <a:ea typeface="Rockwell"/>
                <a:cs typeface="Rockwell"/>
                <a:sym typeface="Rockwell"/>
              </a:defRPr>
            </a:lvl4pPr>
            <a:lvl5pPr indent="-304800" lvl="4" marL="22860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5pPr>
            <a:lvl6pPr indent="-304800" lvl="5" marL="27432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6pPr>
            <a:lvl7pPr indent="-304800" lvl="6" marL="32004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7pPr>
            <a:lvl8pPr indent="-304800" lvl="7" marL="36576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8pPr>
            <a:lvl9pPr indent="-304800" lvl="8" marL="41148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9pPr>
          </a:lstStyle>
          <a:p/>
        </p:txBody>
      </p:sp>
      <p:sp>
        <p:nvSpPr>
          <p:cNvPr id="24" name="Google Shape;24;p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25" name="Google Shape;25;p3"/>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26" name="Google Shape;26;p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Rockwell"/>
                <a:ea typeface="Rockwell"/>
                <a:cs typeface="Rockwell"/>
                <a:sym typeface="Rockwell"/>
              </a:defRPr>
            </a:lvl1pPr>
            <a:lvl2pPr indent="0" lvl="1" marL="0" marR="0" rtl="0" algn="r">
              <a:spcBef>
                <a:spcPts val="0"/>
              </a:spcBef>
              <a:buNone/>
              <a:defRPr b="0" i="0" sz="1000" u="none" cap="none" strike="noStrike">
                <a:solidFill>
                  <a:schemeClr val="lt1"/>
                </a:solidFill>
                <a:latin typeface="Rockwell"/>
                <a:ea typeface="Rockwell"/>
                <a:cs typeface="Rockwell"/>
                <a:sym typeface="Rockwell"/>
              </a:defRPr>
            </a:lvl2pPr>
            <a:lvl3pPr indent="0" lvl="2" marL="0" marR="0" rtl="0" algn="r">
              <a:spcBef>
                <a:spcPts val="0"/>
              </a:spcBef>
              <a:buNone/>
              <a:defRPr b="0" i="0" sz="1000" u="none" cap="none" strike="noStrike">
                <a:solidFill>
                  <a:schemeClr val="lt1"/>
                </a:solidFill>
                <a:latin typeface="Rockwell"/>
                <a:ea typeface="Rockwell"/>
                <a:cs typeface="Rockwell"/>
                <a:sym typeface="Rockwell"/>
              </a:defRPr>
            </a:lvl3pPr>
            <a:lvl4pPr indent="0" lvl="3" marL="0" marR="0" rtl="0" algn="r">
              <a:spcBef>
                <a:spcPts val="0"/>
              </a:spcBef>
              <a:buNone/>
              <a:defRPr b="0" i="0" sz="1000" u="none" cap="none" strike="noStrike">
                <a:solidFill>
                  <a:schemeClr val="lt1"/>
                </a:solidFill>
                <a:latin typeface="Rockwell"/>
                <a:ea typeface="Rockwell"/>
                <a:cs typeface="Rockwell"/>
                <a:sym typeface="Rockwell"/>
              </a:defRPr>
            </a:lvl4pPr>
            <a:lvl5pPr indent="0" lvl="4" marL="0" marR="0" rtl="0" algn="r">
              <a:spcBef>
                <a:spcPts val="0"/>
              </a:spcBef>
              <a:buNone/>
              <a:defRPr b="0" i="0" sz="1000" u="none" cap="none" strike="noStrike">
                <a:solidFill>
                  <a:schemeClr val="lt1"/>
                </a:solidFill>
                <a:latin typeface="Rockwell"/>
                <a:ea typeface="Rockwell"/>
                <a:cs typeface="Rockwell"/>
                <a:sym typeface="Rockwell"/>
              </a:defRPr>
            </a:lvl5pPr>
            <a:lvl6pPr indent="0" lvl="5" marL="0" marR="0" rtl="0" algn="r">
              <a:spcBef>
                <a:spcPts val="0"/>
              </a:spcBef>
              <a:buNone/>
              <a:defRPr b="0" i="0" sz="1000" u="none" cap="none" strike="noStrike">
                <a:solidFill>
                  <a:schemeClr val="lt1"/>
                </a:solidFill>
                <a:latin typeface="Rockwell"/>
                <a:ea typeface="Rockwell"/>
                <a:cs typeface="Rockwell"/>
                <a:sym typeface="Rockwell"/>
              </a:defRPr>
            </a:lvl6pPr>
            <a:lvl7pPr indent="0" lvl="6" marL="0" marR="0" rtl="0" algn="r">
              <a:spcBef>
                <a:spcPts val="0"/>
              </a:spcBef>
              <a:buNone/>
              <a:defRPr b="0" i="0" sz="1000" u="none" cap="none" strike="noStrike">
                <a:solidFill>
                  <a:schemeClr val="lt1"/>
                </a:solidFill>
                <a:latin typeface="Rockwell"/>
                <a:ea typeface="Rockwell"/>
                <a:cs typeface="Rockwell"/>
                <a:sym typeface="Rockwell"/>
              </a:defRPr>
            </a:lvl7pPr>
            <a:lvl8pPr indent="0" lvl="7" marL="0" marR="0" rtl="0" algn="r">
              <a:spcBef>
                <a:spcPts val="0"/>
              </a:spcBef>
              <a:buNone/>
              <a:defRPr b="0" i="0" sz="1000" u="none" cap="none" strike="noStrike">
                <a:solidFill>
                  <a:schemeClr val="lt1"/>
                </a:solidFill>
                <a:latin typeface="Rockwell"/>
                <a:ea typeface="Rockwell"/>
                <a:cs typeface="Rockwell"/>
                <a:sym typeface="Rockwell"/>
              </a:defRPr>
            </a:lvl8pPr>
            <a:lvl9pPr indent="0" lvl="8" marL="0" marR="0" rtl="0" algn="r">
              <a:spcBef>
                <a:spcPts val="0"/>
              </a:spcBef>
              <a:buNone/>
              <a:defRPr b="0" i="0" sz="10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5" name="Shape 155"/>
        <p:cNvGrpSpPr/>
        <p:nvPr/>
      </p:nvGrpSpPr>
      <p:grpSpPr>
        <a:xfrm>
          <a:off x="0" y="0"/>
          <a:ext cx="0" cy="0"/>
          <a:chOff x="0" y="0"/>
          <a:chExt cx="0" cy="0"/>
        </a:xfrm>
      </p:grpSpPr>
      <p:sp>
        <p:nvSpPr>
          <p:cNvPr id="156" name="Google Shape;156;p22"/>
          <p:cNvSpPr txBox="1"/>
          <p:nvPr>
            <p:ph type="title"/>
          </p:nvPr>
        </p:nvSpPr>
        <p:spPr>
          <a:xfrm>
            <a:off x="963084" y="4406900"/>
            <a:ext cx="10363200" cy="1362000"/>
          </a:xfrm>
          <a:prstGeom prst="rect">
            <a:avLst/>
          </a:prstGeom>
          <a:noFill/>
          <a:ln>
            <a:noFill/>
          </a:ln>
        </p:spPr>
        <p:txBody>
          <a:bodyPr anchorCtr="0" anchor="t" bIns="60925" lIns="121900" spcFirstLastPara="1" rIns="121900" wrap="square" tIns="60925">
            <a:noAutofit/>
          </a:bodyPr>
          <a:lstStyle>
            <a:lvl1pPr lvl="0" marR="0" rtl="0" algn="l">
              <a:spcBef>
                <a:spcPts val="0"/>
              </a:spcBef>
              <a:spcAft>
                <a:spcPts val="0"/>
              </a:spcAft>
              <a:buClr>
                <a:schemeClr val="dk1"/>
              </a:buClr>
              <a:buSzPts val="5300"/>
              <a:buFont typeface="Calibri"/>
              <a:buNone/>
              <a:defRPr b="1" i="0" sz="5300" u="none" cap="none" strike="noStrike">
                <a:solidFill>
                  <a:schemeClr val="dk1"/>
                </a:solidFill>
                <a:latin typeface="Calibri"/>
                <a:ea typeface="Calibri"/>
                <a:cs typeface="Calibri"/>
                <a:sym typeface="Calibri"/>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57" name="Google Shape;157;p22"/>
          <p:cNvSpPr txBox="1"/>
          <p:nvPr>
            <p:ph idx="1" type="body"/>
          </p:nvPr>
        </p:nvSpPr>
        <p:spPr>
          <a:xfrm>
            <a:off x="963084" y="2906713"/>
            <a:ext cx="10363200" cy="1500300"/>
          </a:xfrm>
          <a:prstGeom prst="rect">
            <a:avLst/>
          </a:prstGeom>
          <a:noFill/>
          <a:ln>
            <a:noFill/>
          </a:ln>
        </p:spPr>
        <p:txBody>
          <a:bodyPr anchorCtr="0" anchor="b" bIns="60925" lIns="121900" spcFirstLastPara="1" rIns="121900" wrap="square" tIns="60925">
            <a:noAutofit/>
          </a:bodyPr>
          <a:lstStyle>
            <a:lvl1pPr indent="-228600" lvl="0" marL="457200" marR="0" rtl="0" algn="l">
              <a:spcBef>
                <a:spcPts val="500"/>
              </a:spcBef>
              <a:spcAft>
                <a:spcPts val="0"/>
              </a:spcAft>
              <a:buClr>
                <a:srgbClr val="888888"/>
              </a:buClr>
              <a:buSzPts val="2700"/>
              <a:buFont typeface="Arial"/>
              <a:buNone/>
              <a:defRPr b="0" i="0" sz="2700" u="none" cap="none" strike="noStrike">
                <a:solidFill>
                  <a:srgbClr val="888888"/>
                </a:solidFill>
                <a:latin typeface="Calibri"/>
                <a:ea typeface="Calibri"/>
                <a:cs typeface="Calibri"/>
                <a:sym typeface="Calibri"/>
              </a:defRPr>
            </a:lvl1pPr>
            <a:lvl2pPr indent="-228600" lvl="1" marL="914400" marR="0" rtl="0" algn="l">
              <a:spcBef>
                <a:spcPts val="5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2pPr>
            <a:lvl3pPr indent="-228600" lvl="2" marL="1371600" marR="0" rtl="0" algn="l">
              <a:spcBef>
                <a:spcPts val="400"/>
              </a:spcBef>
              <a:spcAft>
                <a:spcPts val="0"/>
              </a:spcAft>
              <a:buClr>
                <a:srgbClr val="888888"/>
              </a:buClr>
              <a:buSzPts val="2100"/>
              <a:buFont typeface="Arial"/>
              <a:buNone/>
              <a:defRPr b="0" i="0" sz="2100" u="none" cap="none" strike="noStrike">
                <a:solidFill>
                  <a:srgbClr val="888888"/>
                </a:solidFill>
                <a:latin typeface="Calibri"/>
                <a:ea typeface="Calibri"/>
                <a:cs typeface="Calibri"/>
                <a:sym typeface="Calibri"/>
              </a:defRPr>
            </a:lvl3pPr>
            <a:lvl4pPr indent="-228600" lvl="3" marL="1828800" marR="0" rtl="0" algn="l">
              <a:spcBef>
                <a:spcPts val="400"/>
              </a:spcBef>
              <a:spcAft>
                <a:spcPts val="0"/>
              </a:spcAft>
              <a:buClr>
                <a:srgbClr val="888888"/>
              </a:buClr>
              <a:buSzPts val="1900"/>
              <a:buFont typeface="Arial"/>
              <a:buNone/>
              <a:defRPr b="0" i="0" sz="1900" u="none" cap="none" strike="noStrike">
                <a:solidFill>
                  <a:srgbClr val="888888"/>
                </a:solidFill>
                <a:latin typeface="Calibri"/>
                <a:ea typeface="Calibri"/>
                <a:cs typeface="Calibri"/>
                <a:sym typeface="Calibri"/>
              </a:defRPr>
            </a:lvl4pPr>
            <a:lvl5pPr indent="-228600" lvl="4" marL="2286000" marR="0" rtl="0" algn="l">
              <a:spcBef>
                <a:spcPts val="400"/>
              </a:spcBef>
              <a:spcAft>
                <a:spcPts val="0"/>
              </a:spcAft>
              <a:buClr>
                <a:srgbClr val="888888"/>
              </a:buClr>
              <a:buSzPts val="1900"/>
              <a:buFont typeface="Arial"/>
              <a:buNone/>
              <a:defRPr b="0" i="0" sz="1900" u="none" cap="none" strike="noStrike">
                <a:solidFill>
                  <a:srgbClr val="888888"/>
                </a:solidFill>
                <a:latin typeface="Calibri"/>
                <a:ea typeface="Calibri"/>
                <a:cs typeface="Calibri"/>
                <a:sym typeface="Calibri"/>
              </a:defRPr>
            </a:lvl5pPr>
            <a:lvl6pPr indent="-228600" lvl="5" marL="2743200" marR="0" rtl="0" algn="l">
              <a:spcBef>
                <a:spcPts val="400"/>
              </a:spcBef>
              <a:spcAft>
                <a:spcPts val="0"/>
              </a:spcAft>
              <a:buClr>
                <a:srgbClr val="888888"/>
              </a:buClr>
              <a:buSzPts val="1900"/>
              <a:buFont typeface="Arial"/>
              <a:buNone/>
              <a:defRPr b="0" i="0" sz="1900" u="none" cap="none" strike="noStrike">
                <a:solidFill>
                  <a:srgbClr val="888888"/>
                </a:solidFill>
                <a:latin typeface="Calibri"/>
                <a:ea typeface="Calibri"/>
                <a:cs typeface="Calibri"/>
                <a:sym typeface="Calibri"/>
              </a:defRPr>
            </a:lvl6pPr>
            <a:lvl7pPr indent="-228600" lvl="6" marL="3200400" marR="0" rtl="0" algn="l">
              <a:spcBef>
                <a:spcPts val="400"/>
              </a:spcBef>
              <a:spcAft>
                <a:spcPts val="0"/>
              </a:spcAft>
              <a:buClr>
                <a:srgbClr val="888888"/>
              </a:buClr>
              <a:buSzPts val="1900"/>
              <a:buFont typeface="Arial"/>
              <a:buNone/>
              <a:defRPr b="0" i="0" sz="1900" u="none" cap="none" strike="noStrike">
                <a:solidFill>
                  <a:srgbClr val="888888"/>
                </a:solidFill>
                <a:latin typeface="Calibri"/>
                <a:ea typeface="Calibri"/>
                <a:cs typeface="Calibri"/>
                <a:sym typeface="Calibri"/>
              </a:defRPr>
            </a:lvl7pPr>
            <a:lvl8pPr indent="-228600" lvl="7" marL="3657600" marR="0" rtl="0" algn="l">
              <a:spcBef>
                <a:spcPts val="400"/>
              </a:spcBef>
              <a:spcAft>
                <a:spcPts val="0"/>
              </a:spcAft>
              <a:buClr>
                <a:srgbClr val="888888"/>
              </a:buClr>
              <a:buSzPts val="1900"/>
              <a:buFont typeface="Arial"/>
              <a:buNone/>
              <a:defRPr b="0" i="0" sz="1900" u="none" cap="none" strike="noStrike">
                <a:solidFill>
                  <a:srgbClr val="888888"/>
                </a:solidFill>
                <a:latin typeface="Calibri"/>
                <a:ea typeface="Calibri"/>
                <a:cs typeface="Calibri"/>
                <a:sym typeface="Calibri"/>
              </a:defRPr>
            </a:lvl8pPr>
            <a:lvl9pPr indent="-228600" lvl="8" marL="4114800" marR="0" rtl="0" algn="l">
              <a:spcBef>
                <a:spcPts val="400"/>
              </a:spcBef>
              <a:spcAft>
                <a:spcPts val="0"/>
              </a:spcAft>
              <a:buClr>
                <a:srgbClr val="888888"/>
              </a:buClr>
              <a:buSzPts val="1900"/>
              <a:buFont typeface="Arial"/>
              <a:buNone/>
              <a:defRPr b="0" i="0" sz="1900" u="none" cap="none" strike="noStrike">
                <a:solidFill>
                  <a:srgbClr val="888888"/>
                </a:solidFill>
                <a:latin typeface="Calibri"/>
                <a:ea typeface="Calibri"/>
                <a:cs typeface="Calibri"/>
                <a:sym typeface="Calibri"/>
              </a:defRPr>
            </a:lvl9pPr>
          </a:lstStyle>
          <a:p/>
        </p:txBody>
      </p:sp>
      <p:sp>
        <p:nvSpPr>
          <p:cNvPr id="158" name="Google Shape;158;p22"/>
          <p:cNvSpPr txBox="1"/>
          <p:nvPr>
            <p:ph idx="10" type="dt"/>
          </p:nvPr>
        </p:nvSpPr>
        <p:spPr>
          <a:xfrm>
            <a:off x="609600" y="6356350"/>
            <a:ext cx="2844900" cy="365100"/>
          </a:xfrm>
          <a:prstGeom prst="rect">
            <a:avLst/>
          </a:prstGeom>
          <a:noFill/>
          <a:ln>
            <a:noFill/>
          </a:ln>
        </p:spPr>
        <p:txBody>
          <a:bodyPr anchorCtr="0" anchor="ctr" bIns="60925" lIns="121900" spcFirstLastPara="1" rIns="121900" wrap="square" tIns="60925">
            <a:noAutofit/>
          </a:bodyPr>
          <a:lstStyle>
            <a:lvl1pPr lvl="0" marR="0" rtl="0" algn="l">
              <a:spcBef>
                <a:spcPts val="0"/>
              </a:spcBef>
              <a:spcAft>
                <a:spcPts val="0"/>
              </a:spcAft>
              <a:buSzPts val="1900"/>
              <a:buNone/>
              <a:defRPr sz="1600">
                <a:solidFill>
                  <a:srgbClr val="888888"/>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159" name="Google Shape;159;p22"/>
          <p:cNvSpPr txBox="1"/>
          <p:nvPr>
            <p:ph idx="11" type="ftr"/>
          </p:nvPr>
        </p:nvSpPr>
        <p:spPr>
          <a:xfrm>
            <a:off x="4165600" y="6356350"/>
            <a:ext cx="3860700" cy="365100"/>
          </a:xfrm>
          <a:prstGeom prst="rect">
            <a:avLst/>
          </a:prstGeom>
          <a:noFill/>
          <a:ln>
            <a:noFill/>
          </a:ln>
        </p:spPr>
        <p:txBody>
          <a:bodyPr anchorCtr="0" anchor="ctr" bIns="60925" lIns="121900" spcFirstLastPara="1" rIns="121900" wrap="square" tIns="60925">
            <a:noAutofit/>
          </a:bodyPr>
          <a:lstStyle>
            <a:lvl1pPr lvl="0" marR="0" rtl="0" algn="ctr">
              <a:spcBef>
                <a:spcPts val="0"/>
              </a:spcBef>
              <a:spcAft>
                <a:spcPts val="0"/>
              </a:spcAft>
              <a:buSzPts val="1900"/>
              <a:buNone/>
              <a:defRPr sz="1600">
                <a:solidFill>
                  <a:srgbClr val="888888"/>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160" name="Google Shape;160;p22"/>
          <p:cNvSpPr txBox="1"/>
          <p:nvPr>
            <p:ph idx="12" type="sldNum"/>
          </p:nvPr>
        </p:nvSpPr>
        <p:spPr>
          <a:xfrm>
            <a:off x="8737600" y="6356350"/>
            <a:ext cx="2844900" cy="3651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sz="1600">
                <a:solidFill>
                  <a:srgbClr val="888888"/>
                </a:solidFill>
                <a:latin typeface="Calibri"/>
                <a:ea typeface="Calibri"/>
                <a:cs typeface="Calibri"/>
                <a:sym typeface="Calibri"/>
              </a:defRPr>
            </a:lvl1pPr>
            <a:lvl2pPr indent="0" lvl="1" marL="0" marR="0" rtl="0" algn="r">
              <a:spcBef>
                <a:spcPts val="0"/>
              </a:spcBef>
              <a:buNone/>
              <a:defRPr sz="1600">
                <a:solidFill>
                  <a:srgbClr val="888888"/>
                </a:solidFill>
                <a:latin typeface="Calibri"/>
                <a:ea typeface="Calibri"/>
                <a:cs typeface="Calibri"/>
                <a:sym typeface="Calibri"/>
              </a:defRPr>
            </a:lvl2pPr>
            <a:lvl3pPr indent="0" lvl="2" marL="0" marR="0" rtl="0" algn="r">
              <a:spcBef>
                <a:spcPts val="0"/>
              </a:spcBef>
              <a:buNone/>
              <a:defRPr sz="1600">
                <a:solidFill>
                  <a:srgbClr val="888888"/>
                </a:solidFill>
                <a:latin typeface="Calibri"/>
                <a:ea typeface="Calibri"/>
                <a:cs typeface="Calibri"/>
                <a:sym typeface="Calibri"/>
              </a:defRPr>
            </a:lvl3pPr>
            <a:lvl4pPr indent="0" lvl="3" marL="0" marR="0" rtl="0" algn="r">
              <a:spcBef>
                <a:spcPts val="0"/>
              </a:spcBef>
              <a:buNone/>
              <a:defRPr sz="1600">
                <a:solidFill>
                  <a:srgbClr val="888888"/>
                </a:solidFill>
                <a:latin typeface="Calibri"/>
                <a:ea typeface="Calibri"/>
                <a:cs typeface="Calibri"/>
                <a:sym typeface="Calibri"/>
              </a:defRPr>
            </a:lvl4pPr>
            <a:lvl5pPr indent="0" lvl="4" marL="0" marR="0" rtl="0" algn="r">
              <a:spcBef>
                <a:spcPts val="0"/>
              </a:spcBef>
              <a:buNone/>
              <a:defRPr sz="1600">
                <a:solidFill>
                  <a:srgbClr val="888888"/>
                </a:solidFill>
                <a:latin typeface="Calibri"/>
                <a:ea typeface="Calibri"/>
                <a:cs typeface="Calibri"/>
                <a:sym typeface="Calibri"/>
              </a:defRPr>
            </a:lvl5pPr>
            <a:lvl6pPr indent="0" lvl="5" marL="0" marR="0" rtl="0" algn="r">
              <a:spcBef>
                <a:spcPts val="0"/>
              </a:spcBef>
              <a:buNone/>
              <a:defRPr sz="1600">
                <a:solidFill>
                  <a:srgbClr val="888888"/>
                </a:solidFill>
                <a:latin typeface="Calibri"/>
                <a:ea typeface="Calibri"/>
                <a:cs typeface="Calibri"/>
                <a:sym typeface="Calibri"/>
              </a:defRPr>
            </a:lvl6pPr>
            <a:lvl7pPr indent="0" lvl="6" marL="0" marR="0" rtl="0" algn="r">
              <a:spcBef>
                <a:spcPts val="0"/>
              </a:spcBef>
              <a:buNone/>
              <a:defRPr sz="1600">
                <a:solidFill>
                  <a:srgbClr val="888888"/>
                </a:solidFill>
                <a:latin typeface="Calibri"/>
                <a:ea typeface="Calibri"/>
                <a:cs typeface="Calibri"/>
                <a:sym typeface="Calibri"/>
              </a:defRPr>
            </a:lvl7pPr>
            <a:lvl8pPr indent="0" lvl="7" marL="0" marR="0" rtl="0" algn="r">
              <a:spcBef>
                <a:spcPts val="0"/>
              </a:spcBef>
              <a:buNone/>
              <a:defRPr sz="1600">
                <a:solidFill>
                  <a:srgbClr val="888888"/>
                </a:solidFill>
                <a:latin typeface="Calibri"/>
                <a:ea typeface="Calibri"/>
                <a:cs typeface="Calibri"/>
                <a:sym typeface="Calibri"/>
              </a:defRPr>
            </a:lvl8pPr>
            <a:lvl9pPr indent="0" lvl="8" marL="0" marR="0" rtl="0" algn="r">
              <a:spcBef>
                <a:spcPts val="0"/>
              </a:spcBef>
              <a:buNone/>
              <a:defRPr sz="16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1" name="Shape 161"/>
        <p:cNvGrpSpPr/>
        <p:nvPr/>
      </p:nvGrpSpPr>
      <p:grpSpPr>
        <a:xfrm>
          <a:off x="0" y="0"/>
          <a:ext cx="0" cy="0"/>
          <a:chOff x="0" y="0"/>
          <a:chExt cx="0" cy="0"/>
        </a:xfrm>
      </p:grpSpPr>
      <p:sp>
        <p:nvSpPr>
          <p:cNvPr id="162" name="Google Shape;162;p23"/>
          <p:cNvSpPr txBox="1"/>
          <p:nvPr>
            <p:ph type="title"/>
          </p:nvPr>
        </p:nvSpPr>
        <p:spPr>
          <a:xfrm>
            <a:off x="609600" y="274638"/>
            <a:ext cx="10972800" cy="1143300"/>
          </a:xfrm>
          <a:prstGeom prst="rect">
            <a:avLst/>
          </a:prstGeom>
          <a:noFill/>
          <a:ln>
            <a:noFill/>
          </a:ln>
        </p:spPr>
        <p:txBody>
          <a:bodyPr anchorCtr="0" anchor="ctr" bIns="60925" lIns="121900" spcFirstLastPara="1" rIns="121900" wrap="square" tIns="60925">
            <a:noAutofit/>
          </a:bodyPr>
          <a:lstStyle>
            <a:lvl1pPr lvl="0" marR="0" rtl="0" algn="ctr">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63" name="Google Shape;163;p23"/>
          <p:cNvSpPr txBox="1"/>
          <p:nvPr>
            <p:ph idx="1" type="body"/>
          </p:nvPr>
        </p:nvSpPr>
        <p:spPr>
          <a:xfrm>
            <a:off x="609600" y="1600200"/>
            <a:ext cx="5384700" cy="4526100"/>
          </a:xfrm>
          <a:prstGeom prst="rect">
            <a:avLst/>
          </a:prstGeom>
          <a:noFill/>
          <a:ln>
            <a:noFill/>
          </a:ln>
        </p:spPr>
        <p:txBody>
          <a:bodyPr anchorCtr="0" anchor="t" bIns="60925" lIns="121900" spcFirstLastPara="1" rIns="121900" wrap="square" tIns="60925">
            <a:noAutofit/>
          </a:bodyPr>
          <a:lstStyle>
            <a:lvl1pPr indent="-463550" lvl="0" marL="457200" marR="0" rtl="0" algn="l">
              <a:spcBef>
                <a:spcPts val="7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1pPr>
            <a:lvl2pPr indent="-431800" lvl="1" marL="914400" marR="0" rtl="0" algn="l">
              <a:spcBef>
                <a:spcPts val="6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400050" lvl="2" marL="13716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81000" lvl="3" marL="1828800"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164" name="Google Shape;164;p23"/>
          <p:cNvSpPr txBox="1"/>
          <p:nvPr>
            <p:ph idx="2" type="body"/>
          </p:nvPr>
        </p:nvSpPr>
        <p:spPr>
          <a:xfrm>
            <a:off x="6197600" y="1600200"/>
            <a:ext cx="5384700" cy="4526100"/>
          </a:xfrm>
          <a:prstGeom prst="rect">
            <a:avLst/>
          </a:prstGeom>
          <a:noFill/>
          <a:ln>
            <a:noFill/>
          </a:ln>
        </p:spPr>
        <p:txBody>
          <a:bodyPr anchorCtr="0" anchor="t" bIns="60925" lIns="121900" spcFirstLastPara="1" rIns="121900" wrap="square" tIns="60925">
            <a:noAutofit/>
          </a:bodyPr>
          <a:lstStyle>
            <a:lvl1pPr indent="-463550" lvl="0" marL="457200" marR="0" rtl="0" algn="l">
              <a:spcBef>
                <a:spcPts val="7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1pPr>
            <a:lvl2pPr indent="-431800" lvl="1" marL="914400" marR="0" rtl="0" algn="l">
              <a:spcBef>
                <a:spcPts val="6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400050" lvl="2" marL="13716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81000" lvl="3" marL="1828800"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165" name="Google Shape;165;p23"/>
          <p:cNvSpPr txBox="1"/>
          <p:nvPr>
            <p:ph idx="10" type="dt"/>
          </p:nvPr>
        </p:nvSpPr>
        <p:spPr>
          <a:xfrm>
            <a:off x="609600" y="6356350"/>
            <a:ext cx="2844900" cy="365100"/>
          </a:xfrm>
          <a:prstGeom prst="rect">
            <a:avLst/>
          </a:prstGeom>
          <a:noFill/>
          <a:ln>
            <a:noFill/>
          </a:ln>
        </p:spPr>
        <p:txBody>
          <a:bodyPr anchorCtr="0" anchor="ctr" bIns="60925" lIns="121900" spcFirstLastPara="1" rIns="121900" wrap="square" tIns="60925">
            <a:noAutofit/>
          </a:bodyPr>
          <a:lstStyle>
            <a:lvl1pPr lvl="0" marR="0" rtl="0" algn="l">
              <a:spcBef>
                <a:spcPts val="0"/>
              </a:spcBef>
              <a:spcAft>
                <a:spcPts val="0"/>
              </a:spcAft>
              <a:buSzPts val="1900"/>
              <a:buNone/>
              <a:defRPr sz="1600">
                <a:solidFill>
                  <a:srgbClr val="888888"/>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166" name="Google Shape;166;p23"/>
          <p:cNvSpPr txBox="1"/>
          <p:nvPr>
            <p:ph idx="11" type="ftr"/>
          </p:nvPr>
        </p:nvSpPr>
        <p:spPr>
          <a:xfrm>
            <a:off x="4165600" y="6356350"/>
            <a:ext cx="3860700" cy="365100"/>
          </a:xfrm>
          <a:prstGeom prst="rect">
            <a:avLst/>
          </a:prstGeom>
          <a:noFill/>
          <a:ln>
            <a:noFill/>
          </a:ln>
        </p:spPr>
        <p:txBody>
          <a:bodyPr anchorCtr="0" anchor="ctr" bIns="60925" lIns="121900" spcFirstLastPara="1" rIns="121900" wrap="square" tIns="60925">
            <a:noAutofit/>
          </a:bodyPr>
          <a:lstStyle>
            <a:lvl1pPr lvl="0" marR="0" rtl="0" algn="ctr">
              <a:spcBef>
                <a:spcPts val="0"/>
              </a:spcBef>
              <a:spcAft>
                <a:spcPts val="0"/>
              </a:spcAft>
              <a:buSzPts val="1900"/>
              <a:buNone/>
              <a:defRPr sz="1600">
                <a:solidFill>
                  <a:srgbClr val="888888"/>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167" name="Google Shape;167;p23"/>
          <p:cNvSpPr txBox="1"/>
          <p:nvPr>
            <p:ph idx="12" type="sldNum"/>
          </p:nvPr>
        </p:nvSpPr>
        <p:spPr>
          <a:xfrm>
            <a:off x="8737600" y="6356350"/>
            <a:ext cx="2844900" cy="3651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sz="1600">
                <a:solidFill>
                  <a:srgbClr val="888888"/>
                </a:solidFill>
                <a:latin typeface="Calibri"/>
                <a:ea typeface="Calibri"/>
                <a:cs typeface="Calibri"/>
                <a:sym typeface="Calibri"/>
              </a:defRPr>
            </a:lvl1pPr>
            <a:lvl2pPr indent="0" lvl="1" marL="0" marR="0" rtl="0" algn="r">
              <a:spcBef>
                <a:spcPts val="0"/>
              </a:spcBef>
              <a:buNone/>
              <a:defRPr sz="1600">
                <a:solidFill>
                  <a:srgbClr val="888888"/>
                </a:solidFill>
                <a:latin typeface="Calibri"/>
                <a:ea typeface="Calibri"/>
                <a:cs typeface="Calibri"/>
                <a:sym typeface="Calibri"/>
              </a:defRPr>
            </a:lvl2pPr>
            <a:lvl3pPr indent="0" lvl="2" marL="0" marR="0" rtl="0" algn="r">
              <a:spcBef>
                <a:spcPts val="0"/>
              </a:spcBef>
              <a:buNone/>
              <a:defRPr sz="1600">
                <a:solidFill>
                  <a:srgbClr val="888888"/>
                </a:solidFill>
                <a:latin typeface="Calibri"/>
                <a:ea typeface="Calibri"/>
                <a:cs typeface="Calibri"/>
                <a:sym typeface="Calibri"/>
              </a:defRPr>
            </a:lvl3pPr>
            <a:lvl4pPr indent="0" lvl="3" marL="0" marR="0" rtl="0" algn="r">
              <a:spcBef>
                <a:spcPts val="0"/>
              </a:spcBef>
              <a:buNone/>
              <a:defRPr sz="1600">
                <a:solidFill>
                  <a:srgbClr val="888888"/>
                </a:solidFill>
                <a:latin typeface="Calibri"/>
                <a:ea typeface="Calibri"/>
                <a:cs typeface="Calibri"/>
                <a:sym typeface="Calibri"/>
              </a:defRPr>
            </a:lvl4pPr>
            <a:lvl5pPr indent="0" lvl="4" marL="0" marR="0" rtl="0" algn="r">
              <a:spcBef>
                <a:spcPts val="0"/>
              </a:spcBef>
              <a:buNone/>
              <a:defRPr sz="1600">
                <a:solidFill>
                  <a:srgbClr val="888888"/>
                </a:solidFill>
                <a:latin typeface="Calibri"/>
                <a:ea typeface="Calibri"/>
                <a:cs typeface="Calibri"/>
                <a:sym typeface="Calibri"/>
              </a:defRPr>
            </a:lvl5pPr>
            <a:lvl6pPr indent="0" lvl="5" marL="0" marR="0" rtl="0" algn="r">
              <a:spcBef>
                <a:spcPts val="0"/>
              </a:spcBef>
              <a:buNone/>
              <a:defRPr sz="1600">
                <a:solidFill>
                  <a:srgbClr val="888888"/>
                </a:solidFill>
                <a:latin typeface="Calibri"/>
                <a:ea typeface="Calibri"/>
                <a:cs typeface="Calibri"/>
                <a:sym typeface="Calibri"/>
              </a:defRPr>
            </a:lvl6pPr>
            <a:lvl7pPr indent="0" lvl="6" marL="0" marR="0" rtl="0" algn="r">
              <a:spcBef>
                <a:spcPts val="0"/>
              </a:spcBef>
              <a:buNone/>
              <a:defRPr sz="1600">
                <a:solidFill>
                  <a:srgbClr val="888888"/>
                </a:solidFill>
                <a:latin typeface="Calibri"/>
                <a:ea typeface="Calibri"/>
                <a:cs typeface="Calibri"/>
                <a:sym typeface="Calibri"/>
              </a:defRPr>
            </a:lvl7pPr>
            <a:lvl8pPr indent="0" lvl="7" marL="0" marR="0" rtl="0" algn="r">
              <a:spcBef>
                <a:spcPts val="0"/>
              </a:spcBef>
              <a:buNone/>
              <a:defRPr sz="1600">
                <a:solidFill>
                  <a:srgbClr val="888888"/>
                </a:solidFill>
                <a:latin typeface="Calibri"/>
                <a:ea typeface="Calibri"/>
                <a:cs typeface="Calibri"/>
                <a:sym typeface="Calibri"/>
              </a:defRPr>
            </a:lvl8pPr>
            <a:lvl9pPr indent="0" lvl="8" marL="0" marR="0" rtl="0" algn="r">
              <a:spcBef>
                <a:spcPts val="0"/>
              </a:spcBef>
              <a:buNone/>
              <a:defRPr sz="16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8" name="Shape 168"/>
        <p:cNvGrpSpPr/>
        <p:nvPr/>
      </p:nvGrpSpPr>
      <p:grpSpPr>
        <a:xfrm>
          <a:off x="0" y="0"/>
          <a:ext cx="0" cy="0"/>
          <a:chOff x="0" y="0"/>
          <a:chExt cx="0" cy="0"/>
        </a:xfrm>
      </p:grpSpPr>
      <p:sp>
        <p:nvSpPr>
          <p:cNvPr id="169" name="Google Shape;169;p24"/>
          <p:cNvSpPr txBox="1"/>
          <p:nvPr>
            <p:ph type="title"/>
          </p:nvPr>
        </p:nvSpPr>
        <p:spPr>
          <a:xfrm>
            <a:off x="609600" y="274638"/>
            <a:ext cx="10972800" cy="1143300"/>
          </a:xfrm>
          <a:prstGeom prst="rect">
            <a:avLst/>
          </a:prstGeom>
          <a:noFill/>
          <a:ln>
            <a:noFill/>
          </a:ln>
        </p:spPr>
        <p:txBody>
          <a:bodyPr anchorCtr="0" anchor="ctr" bIns="60925" lIns="121900" spcFirstLastPara="1" rIns="121900" wrap="square" tIns="60925">
            <a:noAutofit/>
          </a:bodyPr>
          <a:lstStyle>
            <a:lvl1pPr lvl="0" marR="0" rtl="0" algn="ctr">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70" name="Google Shape;170;p24"/>
          <p:cNvSpPr txBox="1"/>
          <p:nvPr>
            <p:ph idx="1" type="body"/>
          </p:nvPr>
        </p:nvSpPr>
        <p:spPr>
          <a:xfrm>
            <a:off x="609600" y="1535113"/>
            <a:ext cx="5386800" cy="639900"/>
          </a:xfrm>
          <a:prstGeom prst="rect">
            <a:avLst/>
          </a:prstGeom>
          <a:noFill/>
          <a:ln>
            <a:noFill/>
          </a:ln>
        </p:spPr>
        <p:txBody>
          <a:bodyPr anchorCtr="0" anchor="b" bIns="60925" lIns="121900" spcFirstLastPara="1" rIns="121900" wrap="square" tIns="60925">
            <a:noAutofit/>
          </a:bodyPr>
          <a:lstStyle>
            <a:lvl1pPr indent="-228600" lvl="0" marL="457200" marR="0" rtl="0" algn="l">
              <a:spcBef>
                <a:spcPts val="600"/>
              </a:spcBef>
              <a:spcAft>
                <a:spcPts val="0"/>
              </a:spcAft>
              <a:buClr>
                <a:schemeClr val="dk1"/>
              </a:buClr>
              <a:buSzPts val="3200"/>
              <a:buFont typeface="Arial"/>
              <a:buNone/>
              <a:defRPr b="1" i="0" sz="3200" u="none" cap="none" strike="noStrike">
                <a:solidFill>
                  <a:schemeClr val="dk1"/>
                </a:solidFill>
                <a:latin typeface="Calibri"/>
                <a:ea typeface="Calibri"/>
                <a:cs typeface="Calibri"/>
                <a:sym typeface="Calibri"/>
              </a:defRPr>
            </a:lvl1pPr>
            <a:lvl2pPr indent="-228600" lvl="1" marL="914400" marR="0" rtl="0" algn="l">
              <a:spcBef>
                <a:spcPts val="500"/>
              </a:spcBef>
              <a:spcAft>
                <a:spcPts val="0"/>
              </a:spcAft>
              <a:buClr>
                <a:schemeClr val="dk1"/>
              </a:buClr>
              <a:buSzPts val="2700"/>
              <a:buFont typeface="Arial"/>
              <a:buNone/>
              <a:defRPr b="1" i="0" sz="2700" u="none" cap="none" strike="noStrike">
                <a:solidFill>
                  <a:schemeClr val="dk1"/>
                </a:solidFill>
                <a:latin typeface="Calibri"/>
                <a:ea typeface="Calibri"/>
                <a:cs typeface="Calibri"/>
                <a:sym typeface="Calibri"/>
              </a:defRPr>
            </a:lvl2pPr>
            <a:lvl3pPr indent="-228600" lvl="2" marL="1371600" marR="0" rtl="0" algn="l">
              <a:spcBef>
                <a:spcPts val="5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3pPr>
            <a:lvl4pPr indent="-228600" lvl="3" marL="1828800" marR="0" rtl="0" algn="l">
              <a:spcBef>
                <a:spcPts val="400"/>
              </a:spcBef>
              <a:spcAft>
                <a:spcPts val="0"/>
              </a:spcAft>
              <a:buClr>
                <a:schemeClr val="dk1"/>
              </a:buClr>
              <a:buSzPts val="2100"/>
              <a:buFont typeface="Arial"/>
              <a:buNone/>
              <a:defRPr b="1" i="0" sz="2100" u="none" cap="none" strike="noStrike">
                <a:solidFill>
                  <a:schemeClr val="dk1"/>
                </a:solidFill>
                <a:latin typeface="Calibri"/>
                <a:ea typeface="Calibri"/>
                <a:cs typeface="Calibri"/>
                <a:sym typeface="Calibri"/>
              </a:defRPr>
            </a:lvl4pPr>
            <a:lvl5pPr indent="-228600" lvl="4" marL="2286000" marR="0" rtl="0" algn="l">
              <a:spcBef>
                <a:spcPts val="400"/>
              </a:spcBef>
              <a:spcAft>
                <a:spcPts val="0"/>
              </a:spcAft>
              <a:buClr>
                <a:schemeClr val="dk1"/>
              </a:buClr>
              <a:buSzPts val="2100"/>
              <a:buFont typeface="Arial"/>
              <a:buNone/>
              <a:defRPr b="1" i="0" sz="2100" u="none" cap="none" strike="noStrike">
                <a:solidFill>
                  <a:schemeClr val="dk1"/>
                </a:solidFill>
                <a:latin typeface="Calibri"/>
                <a:ea typeface="Calibri"/>
                <a:cs typeface="Calibri"/>
                <a:sym typeface="Calibri"/>
              </a:defRPr>
            </a:lvl5pPr>
            <a:lvl6pPr indent="-228600" lvl="5" marL="2743200" marR="0" rtl="0" algn="l">
              <a:spcBef>
                <a:spcPts val="400"/>
              </a:spcBef>
              <a:spcAft>
                <a:spcPts val="0"/>
              </a:spcAft>
              <a:buClr>
                <a:schemeClr val="dk1"/>
              </a:buClr>
              <a:buSzPts val="2100"/>
              <a:buFont typeface="Arial"/>
              <a:buNone/>
              <a:defRPr b="1" i="0" sz="2100" u="none" cap="none" strike="noStrike">
                <a:solidFill>
                  <a:schemeClr val="dk1"/>
                </a:solidFill>
                <a:latin typeface="Calibri"/>
                <a:ea typeface="Calibri"/>
                <a:cs typeface="Calibri"/>
                <a:sym typeface="Calibri"/>
              </a:defRPr>
            </a:lvl6pPr>
            <a:lvl7pPr indent="-228600" lvl="6" marL="3200400" marR="0" rtl="0" algn="l">
              <a:spcBef>
                <a:spcPts val="400"/>
              </a:spcBef>
              <a:spcAft>
                <a:spcPts val="0"/>
              </a:spcAft>
              <a:buClr>
                <a:schemeClr val="dk1"/>
              </a:buClr>
              <a:buSzPts val="2100"/>
              <a:buFont typeface="Arial"/>
              <a:buNone/>
              <a:defRPr b="1" i="0" sz="2100" u="none" cap="none" strike="noStrike">
                <a:solidFill>
                  <a:schemeClr val="dk1"/>
                </a:solidFill>
                <a:latin typeface="Calibri"/>
                <a:ea typeface="Calibri"/>
                <a:cs typeface="Calibri"/>
                <a:sym typeface="Calibri"/>
              </a:defRPr>
            </a:lvl7pPr>
            <a:lvl8pPr indent="-228600" lvl="7" marL="3657600" marR="0" rtl="0" algn="l">
              <a:spcBef>
                <a:spcPts val="400"/>
              </a:spcBef>
              <a:spcAft>
                <a:spcPts val="0"/>
              </a:spcAft>
              <a:buClr>
                <a:schemeClr val="dk1"/>
              </a:buClr>
              <a:buSzPts val="2100"/>
              <a:buFont typeface="Arial"/>
              <a:buNone/>
              <a:defRPr b="1" i="0" sz="2100" u="none" cap="none" strike="noStrike">
                <a:solidFill>
                  <a:schemeClr val="dk1"/>
                </a:solidFill>
                <a:latin typeface="Calibri"/>
                <a:ea typeface="Calibri"/>
                <a:cs typeface="Calibri"/>
                <a:sym typeface="Calibri"/>
              </a:defRPr>
            </a:lvl8pPr>
            <a:lvl9pPr indent="-228600" lvl="8" marL="4114800" marR="0" rtl="0" algn="l">
              <a:spcBef>
                <a:spcPts val="400"/>
              </a:spcBef>
              <a:spcAft>
                <a:spcPts val="0"/>
              </a:spcAft>
              <a:buClr>
                <a:schemeClr val="dk1"/>
              </a:buClr>
              <a:buSzPts val="2100"/>
              <a:buFont typeface="Arial"/>
              <a:buNone/>
              <a:defRPr b="1" i="0" sz="2100" u="none" cap="none" strike="noStrike">
                <a:solidFill>
                  <a:schemeClr val="dk1"/>
                </a:solidFill>
                <a:latin typeface="Calibri"/>
                <a:ea typeface="Calibri"/>
                <a:cs typeface="Calibri"/>
                <a:sym typeface="Calibri"/>
              </a:defRPr>
            </a:lvl9pPr>
          </a:lstStyle>
          <a:p/>
        </p:txBody>
      </p:sp>
      <p:sp>
        <p:nvSpPr>
          <p:cNvPr id="171" name="Google Shape;171;p24"/>
          <p:cNvSpPr txBox="1"/>
          <p:nvPr>
            <p:ph idx="2" type="body"/>
          </p:nvPr>
        </p:nvSpPr>
        <p:spPr>
          <a:xfrm>
            <a:off x="609600" y="2174875"/>
            <a:ext cx="5386800" cy="3951300"/>
          </a:xfrm>
          <a:prstGeom prst="rect">
            <a:avLst/>
          </a:prstGeom>
          <a:noFill/>
          <a:ln>
            <a:noFill/>
          </a:ln>
        </p:spPr>
        <p:txBody>
          <a:bodyPr anchorCtr="0" anchor="t" bIns="60925" lIns="121900" spcFirstLastPara="1" rIns="121900" wrap="square" tIns="60925">
            <a:noAutofit/>
          </a:bodyPr>
          <a:lstStyle>
            <a:lvl1pPr indent="-431800" lvl="0" marL="457200" marR="0" rtl="0" algn="l">
              <a:spcBef>
                <a:spcPts val="6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0050" lvl="1" marL="9144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61950" lvl="3" marL="18288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4pPr>
            <a:lvl5pPr indent="-361950" lvl="4" marL="22860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5pPr>
            <a:lvl6pPr indent="-361950" lvl="5" marL="27432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6pPr>
            <a:lvl7pPr indent="-361950" lvl="6" marL="3200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7pPr>
            <a:lvl8pPr indent="-361950" lvl="7" marL="36576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8pPr>
            <a:lvl9pPr indent="-361950" lvl="8" marL="41148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9pPr>
          </a:lstStyle>
          <a:p/>
        </p:txBody>
      </p:sp>
      <p:sp>
        <p:nvSpPr>
          <p:cNvPr id="172" name="Google Shape;172;p24"/>
          <p:cNvSpPr txBox="1"/>
          <p:nvPr>
            <p:ph idx="3" type="body"/>
          </p:nvPr>
        </p:nvSpPr>
        <p:spPr>
          <a:xfrm>
            <a:off x="6193367" y="1535113"/>
            <a:ext cx="5389200" cy="639900"/>
          </a:xfrm>
          <a:prstGeom prst="rect">
            <a:avLst/>
          </a:prstGeom>
          <a:noFill/>
          <a:ln>
            <a:noFill/>
          </a:ln>
        </p:spPr>
        <p:txBody>
          <a:bodyPr anchorCtr="0" anchor="b" bIns="60925" lIns="121900" spcFirstLastPara="1" rIns="121900" wrap="square" tIns="60925">
            <a:noAutofit/>
          </a:bodyPr>
          <a:lstStyle>
            <a:lvl1pPr indent="-228600" lvl="0" marL="457200" marR="0" rtl="0" algn="l">
              <a:spcBef>
                <a:spcPts val="600"/>
              </a:spcBef>
              <a:spcAft>
                <a:spcPts val="0"/>
              </a:spcAft>
              <a:buClr>
                <a:schemeClr val="dk1"/>
              </a:buClr>
              <a:buSzPts val="3200"/>
              <a:buFont typeface="Arial"/>
              <a:buNone/>
              <a:defRPr b="1" i="0" sz="3200" u="none" cap="none" strike="noStrike">
                <a:solidFill>
                  <a:schemeClr val="dk1"/>
                </a:solidFill>
                <a:latin typeface="Calibri"/>
                <a:ea typeface="Calibri"/>
                <a:cs typeface="Calibri"/>
                <a:sym typeface="Calibri"/>
              </a:defRPr>
            </a:lvl1pPr>
            <a:lvl2pPr indent="-228600" lvl="1" marL="914400" marR="0" rtl="0" algn="l">
              <a:spcBef>
                <a:spcPts val="500"/>
              </a:spcBef>
              <a:spcAft>
                <a:spcPts val="0"/>
              </a:spcAft>
              <a:buClr>
                <a:schemeClr val="dk1"/>
              </a:buClr>
              <a:buSzPts val="2700"/>
              <a:buFont typeface="Arial"/>
              <a:buNone/>
              <a:defRPr b="1" i="0" sz="2700" u="none" cap="none" strike="noStrike">
                <a:solidFill>
                  <a:schemeClr val="dk1"/>
                </a:solidFill>
                <a:latin typeface="Calibri"/>
                <a:ea typeface="Calibri"/>
                <a:cs typeface="Calibri"/>
                <a:sym typeface="Calibri"/>
              </a:defRPr>
            </a:lvl2pPr>
            <a:lvl3pPr indent="-228600" lvl="2" marL="1371600" marR="0" rtl="0" algn="l">
              <a:spcBef>
                <a:spcPts val="5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3pPr>
            <a:lvl4pPr indent="-228600" lvl="3" marL="1828800" marR="0" rtl="0" algn="l">
              <a:spcBef>
                <a:spcPts val="400"/>
              </a:spcBef>
              <a:spcAft>
                <a:spcPts val="0"/>
              </a:spcAft>
              <a:buClr>
                <a:schemeClr val="dk1"/>
              </a:buClr>
              <a:buSzPts val="2100"/>
              <a:buFont typeface="Arial"/>
              <a:buNone/>
              <a:defRPr b="1" i="0" sz="2100" u="none" cap="none" strike="noStrike">
                <a:solidFill>
                  <a:schemeClr val="dk1"/>
                </a:solidFill>
                <a:latin typeface="Calibri"/>
                <a:ea typeface="Calibri"/>
                <a:cs typeface="Calibri"/>
                <a:sym typeface="Calibri"/>
              </a:defRPr>
            </a:lvl4pPr>
            <a:lvl5pPr indent="-228600" lvl="4" marL="2286000" marR="0" rtl="0" algn="l">
              <a:spcBef>
                <a:spcPts val="400"/>
              </a:spcBef>
              <a:spcAft>
                <a:spcPts val="0"/>
              </a:spcAft>
              <a:buClr>
                <a:schemeClr val="dk1"/>
              </a:buClr>
              <a:buSzPts val="2100"/>
              <a:buFont typeface="Arial"/>
              <a:buNone/>
              <a:defRPr b="1" i="0" sz="2100" u="none" cap="none" strike="noStrike">
                <a:solidFill>
                  <a:schemeClr val="dk1"/>
                </a:solidFill>
                <a:latin typeface="Calibri"/>
                <a:ea typeface="Calibri"/>
                <a:cs typeface="Calibri"/>
                <a:sym typeface="Calibri"/>
              </a:defRPr>
            </a:lvl5pPr>
            <a:lvl6pPr indent="-228600" lvl="5" marL="2743200" marR="0" rtl="0" algn="l">
              <a:spcBef>
                <a:spcPts val="400"/>
              </a:spcBef>
              <a:spcAft>
                <a:spcPts val="0"/>
              </a:spcAft>
              <a:buClr>
                <a:schemeClr val="dk1"/>
              </a:buClr>
              <a:buSzPts val="2100"/>
              <a:buFont typeface="Arial"/>
              <a:buNone/>
              <a:defRPr b="1" i="0" sz="2100" u="none" cap="none" strike="noStrike">
                <a:solidFill>
                  <a:schemeClr val="dk1"/>
                </a:solidFill>
                <a:latin typeface="Calibri"/>
                <a:ea typeface="Calibri"/>
                <a:cs typeface="Calibri"/>
                <a:sym typeface="Calibri"/>
              </a:defRPr>
            </a:lvl6pPr>
            <a:lvl7pPr indent="-228600" lvl="6" marL="3200400" marR="0" rtl="0" algn="l">
              <a:spcBef>
                <a:spcPts val="400"/>
              </a:spcBef>
              <a:spcAft>
                <a:spcPts val="0"/>
              </a:spcAft>
              <a:buClr>
                <a:schemeClr val="dk1"/>
              </a:buClr>
              <a:buSzPts val="2100"/>
              <a:buFont typeface="Arial"/>
              <a:buNone/>
              <a:defRPr b="1" i="0" sz="2100" u="none" cap="none" strike="noStrike">
                <a:solidFill>
                  <a:schemeClr val="dk1"/>
                </a:solidFill>
                <a:latin typeface="Calibri"/>
                <a:ea typeface="Calibri"/>
                <a:cs typeface="Calibri"/>
                <a:sym typeface="Calibri"/>
              </a:defRPr>
            </a:lvl7pPr>
            <a:lvl8pPr indent="-228600" lvl="7" marL="3657600" marR="0" rtl="0" algn="l">
              <a:spcBef>
                <a:spcPts val="400"/>
              </a:spcBef>
              <a:spcAft>
                <a:spcPts val="0"/>
              </a:spcAft>
              <a:buClr>
                <a:schemeClr val="dk1"/>
              </a:buClr>
              <a:buSzPts val="2100"/>
              <a:buFont typeface="Arial"/>
              <a:buNone/>
              <a:defRPr b="1" i="0" sz="2100" u="none" cap="none" strike="noStrike">
                <a:solidFill>
                  <a:schemeClr val="dk1"/>
                </a:solidFill>
                <a:latin typeface="Calibri"/>
                <a:ea typeface="Calibri"/>
                <a:cs typeface="Calibri"/>
                <a:sym typeface="Calibri"/>
              </a:defRPr>
            </a:lvl8pPr>
            <a:lvl9pPr indent="-228600" lvl="8" marL="4114800" marR="0" rtl="0" algn="l">
              <a:spcBef>
                <a:spcPts val="400"/>
              </a:spcBef>
              <a:spcAft>
                <a:spcPts val="0"/>
              </a:spcAft>
              <a:buClr>
                <a:schemeClr val="dk1"/>
              </a:buClr>
              <a:buSzPts val="2100"/>
              <a:buFont typeface="Arial"/>
              <a:buNone/>
              <a:defRPr b="1" i="0" sz="2100" u="none" cap="none" strike="noStrike">
                <a:solidFill>
                  <a:schemeClr val="dk1"/>
                </a:solidFill>
                <a:latin typeface="Calibri"/>
                <a:ea typeface="Calibri"/>
                <a:cs typeface="Calibri"/>
                <a:sym typeface="Calibri"/>
              </a:defRPr>
            </a:lvl9pPr>
          </a:lstStyle>
          <a:p/>
        </p:txBody>
      </p:sp>
      <p:sp>
        <p:nvSpPr>
          <p:cNvPr id="173" name="Google Shape;173;p24"/>
          <p:cNvSpPr txBox="1"/>
          <p:nvPr>
            <p:ph idx="4" type="body"/>
          </p:nvPr>
        </p:nvSpPr>
        <p:spPr>
          <a:xfrm>
            <a:off x="6193367" y="2174875"/>
            <a:ext cx="5389200" cy="3951300"/>
          </a:xfrm>
          <a:prstGeom prst="rect">
            <a:avLst/>
          </a:prstGeom>
          <a:noFill/>
          <a:ln>
            <a:noFill/>
          </a:ln>
        </p:spPr>
        <p:txBody>
          <a:bodyPr anchorCtr="0" anchor="t" bIns="60925" lIns="121900" spcFirstLastPara="1" rIns="121900" wrap="square" tIns="60925">
            <a:noAutofit/>
          </a:bodyPr>
          <a:lstStyle>
            <a:lvl1pPr indent="-431800" lvl="0" marL="457200" marR="0" rtl="0" algn="l">
              <a:spcBef>
                <a:spcPts val="6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0050" lvl="1" marL="9144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61950" lvl="3" marL="18288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4pPr>
            <a:lvl5pPr indent="-361950" lvl="4" marL="22860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5pPr>
            <a:lvl6pPr indent="-361950" lvl="5" marL="27432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6pPr>
            <a:lvl7pPr indent="-361950" lvl="6" marL="3200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7pPr>
            <a:lvl8pPr indent="-361950" lvl="7" marL="36576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8pPr>
            <a:lvl9pPr indent="-361950" lvl="8" marL="41148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9pPr>
          </a:lstStyle>
          <a:p/>
        </p:txBody>
      </p:sp>
      <p:sp>
        <p:nvSpPr>
          <p:cNvPr id="174" name="Google Shape;174;p24"/>
          <p:cNvSpPr txBox="1"/>
          <p:nvPr>
            <p:ph idx="10" type="dt"/>
          </p:nvPr>
        </p:nvSpPr>
        <p:spPr>
          <a:xfrm>
            <a:off x="609600" y="6356350"/>
            <a:ext cx="2844900" cy="365100"/>
          </a:xfrm>
          <a:prstGeom prst="rect">
            <a:avLst/>
          </a:prstGeom>
          <a:noFill/>
          <a:ln>
            <a:noFill/>
          </a:ln>
        </p:spPr>
        <p:txBody>
          <a:bodyPr anchorCtr="0" anchor="ctr" bIns="60925" lIns="121900" spcFirstLastPara="1" rIns="121900" wrap="square" tIns="60925">
            <a:noAutofit/>
          </a:bodyPr>
          <a:lstStyle>
            <a:lvl1pPr lvl="0" marR="0" rtl="0" algn="l">
              <a:spcBef>
                <a:spcPts val="0"/>
              </a:spcBef>
              <a:spcAft>
                <a:spcPts val="0"/>
              </a:spcAft>
              <a:buSzPts val="1900"/>
              <a:buNone/>
              <a:defRPr sz="1600">
                <a:solidFill>
                  <a:srgbClr val="888888"/>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175" name="Google Shape;175;p24"/>
          <p:cNvSpPr txBox="1"/>
          <p:nvPr>
            <p:ph idx="11" type="ftr"/>
          </p:nvPr>
        </p:nvSpPr>
        <p:spPr>
          <a:xfrm>
            <a:off x="4165600" y="6356350"/>
            <a:ext cx="3860700" cy="365100"/>
          </a:xfrm>
          <a:prstGeom prst="rect">
            <a:avLst/>
          </a:prstGeom>
          <a:noFill/>
          <a:ln>
            <a:noFill/>
          </a:ln>
        </p:spPr>
        <p:txBody>
          <a:bodyPr anchorCtr="0" anchor="ctr" bIns="60925" lIns="121900" spcFirstLastPara="1" rIns="121900" wrap="square" tIns="60925">
            <a:noAutofit/>
          </a:bodyPr>
          <a:lstStyle>
            <a:lvl1pPr lvl="0" marR="0" rtl="0" algn="ctr">
              <a:spcBef>
                <a:spcPts val="0"/>
              </a:spcBef>
              <a:spcAft>
                <a:spcPts val="0"/>
              </a:spcAft>
              <a:buSzPts val="1900"/>
              <a:buNone/>
              <a:defRPr sz="1600">
                <a:solidFill>
                  <a:srgbClr val="888888"/>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176" name="Google Shape;176;p24"/>
          <p:cNvSpPr txBox="1"/>
          <p:nvPr>
            <p:ph idx="12" type="sldNum"/>
          </p:nvPr>
        </p:nvSpPr>
        <p:spPr>
          <a:xfrm>
            <a:off x="8737600" y="6356350"/>
            <a:ext cx="2844900" cy="3651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sz="1600">
                <a:solidFill>
                  <a:srgbClr val="888888"/>
                </a:solidFill>
                <a:latin typeface="Calibri"/>
                <a:ea typeface="Calibri"/>
                <a:cs typeface="Calibri"/>
                <a:sym typeface="Calibri"/>
              </a:defRPr>
            </a:lvl1pPr>
            <a:lvl2pPr indent="0" lvl="1" marL="0" marR="0" rtl="0" algn="r">
              <a:spcBef>
                <a:spcPts val="0"/>
              </a:spcBef>
              <a:buNone/>
              <a:defRPr sz="1600">
                <a:solidFill>
                  <a:srgbClr val="888888"/>
                </a:solidFill>
                <a:latin typeface="Calibri"/>
                <a:ea typeface="Calibri"/>
                <a:cs typeface="Calibri"/>
                <a:sym typeface="Calibri"/>
              </a:defRPr>
            </a:lvl2pPr>
            <a:lvl3pPr indent="0" lvl="2" marL="0" marR="0" rtl="0" algn="r">
              <a:spcBef>
                <a:spcPts val="0"/>
              </a:spcBef>
              <a:buNone/>
              <a:defRPr sz="1600">
                <a:solidFill>
                  <a:srgbClr val="888888"/>
                </a:solidFill>
                <a:latin typeface="Calibri"/>
                <a:ea typeface="Calibri"/>
                <a:cs typeface="Calibri"/>
                <a:sym typeface="Calibri"/>
              </a:defRPr>
            </a:lvl3pPr>
            <a:lvl4pPr indent="0" lvl="3" marL="0" marR="0" rtl="0" algn="r">
              <a:spcBef>
                <a:spcPts val="0"/>
              </a:spcBef>
              <a:buNone/>
              <a:defRPr sz="1600">
                <a:solidFill>
                  <a:srgbClr val="888888"/>
                </a:solidFill>
                <a:latin typeface="Calibri"/>
                <a:ea typeface="Calibri"/>
                <a:cs typeface="Calibri"/>
                <a:sym typeface="Calibri"/>
              </a:defRPr>
            </a:lvl4pPr>
            <a:lvl5pPr indent="0" lvl="4" marL="0" marR="0" rtl="0" algn="r">
              <a:spcBef>
                <a:spcPts val="0"/>
              </a:spcBef>
              <a:buNone/>
              <a:defRPr sz="1600">
                <a:solidFill>
                  <a:srgbClr val="888888"/>
                </a:solidFill>
                <a:latin typeface="Calibri"/>
                <a:ea typeface="Calibri"/>
                <a:cs typeface="Calibri"/>
                <a:sym typeface="Calibri"/>
              </a:defRPr>
            </a:lvl5pPr>
            <a:lvl6pPr indent="0" lvl="5" marL="0" marR="0" rtl="0" algn="r">
              <a:spcBef>
                <a:spcPts val="0"/>
              </a:spcBef>
              <a:buNone/>
              <a:defRPr sz="1600">
                <a:solidFill>
                  <a:srgbClr val="888888"/>
                </a:solidFill>
                <a:latin typeface="Calibri"/>
                <a:ea typeface="Calibri"/>
                <a:cs typeface="Calibri"/>
                <a:sym typeface="Calibri"/>
              </a:defRPr>
            </a:lvl6pPr>
            <a:lvl7pPr indent="0" lvl="6" marL="0" marR="0" rtl="0" algn="r">
              <a:spcBef>
                <a:spcPts val="0"/>
              </a:spcBef>
              <a:buNone/>
              <a:defRPr sz="1600">
                <a:solidFill>
                  <a:srgbClr val="888888"/>
                </a:solidFill>
                <a:latin typeface="Calibri"/>
                <a:ea typeface="Calibri"/>
                <a:cs typeface="Calibri"/>
                <a:sym typeface="Calibri"/>
              </a:defRPr>
            </a:lvl7pPr>
            <a:lvl8pPr indent="0" lvl="7" marL="0" marR="0" rtl="0" algn="r">
              <a:spcBef>
                <a:spcPts val="0"/>
              </a:spcBef>
              <a:buNone/>
              <a:defRPr sz="1600">
                <a:solidFill>
                  <a:srgbClr val="888888"/>
                </a:solidFill>
                <a:latin typeface="Calibri"/>
                <a:ea typeface="Calibri"/>
                <a:cs typeface="Calibri"/>
                <a:sym typeface="Calibri"/>
              </a:defRPr>
            </a:lvl8pPr>
            <a:lvl9pPr indent="0" lvl="8" marL="0" marR="0" rtl="0" algn="r">
              <a:spcBef>
                <a:spcPts val="0"/>
              </a:spcBef>
              <a:buNone/>
              <a:defRPr sz="16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7" name="Shape 177"/>
        <p:cNvGrpSpPr/>
        <p:nvPr/>
      </p:nvGrpSpPr>
      <p:grpSpPr>
        <a:xfrm>
          <a:off x="0" y="0"/>
          <a:ext cx="0" cy="0"/>
          <a:chOff x="0" y="0"/>
          <a:chExt cx="0" cy="0"/>
        </a:xfrm>
      </p:grpSpPr>
      <p:sp>
        <p:nvSpPr>
          <p:cNvPr id="178" name="Google Shape;178;p25"/>
          <p:cNvSpPr txBox="1"/>
          <p:nvPr>
            <p:ph type="title"/>
          </p:nvPr>
        </p:nvSpPr>
        <p:spPr>
          <a:xfrm>
            <a:off x="609600" y="274638"/>
            <a:ext cx="10972800" cy="1143300"/>
          </a:xfrm>
          <a:prstGeom prst="rect">
            <a:avLst/>
          </a:prstGeom>
          <a:noFill/>
          <a:ln>
            <a:noFill/>
          </a:ln>
        </p:spPr>
        <p:txBody>
          <a:bodyPr anchorCtr="0" anchor="ctr" bIns="60925" lIns="121900" spcFirstLastPara="1" rIns="121900" wrap="square" tIns="60925">
            <a:noAutofit/>
          </a:bodyPr>
          <a:lstStyle>
            <a:lvl1pPr lvl="0" marR="0" rtl="0" algn="ctr">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79" name="Google Shape;179;p25"/>
          <p:cNvSpPr txBox="1"/>
          <p:nvPr>
            <p:ph idx="10" type="dt"/>
          </p:nvPr>
        </p:nvSpPr>
        <p:spPr>
          <a:xfrm>
            <a:off x="609600" y="6356350"/>
            <a:ext cx="2844900" cy="365100"/>
          </a:xfrm>
          <a:prstGeom prst="rect">
            <a:avLst/>
          </a:prstGeom>
          <a:noFill/>
          <a:ln>
            <a:noFill/>
          </a:ln>
        </p:spPr>
        <p:txBody>
          <a:bodyPr anchorCtr="0" anchor="ctr" bIns="60925" lIns="121900" spcFirstLastPara="1" rIns="121900" wrap="square" tIns="60925">
            <a:noAutofit/>
          </a:bodyPr>
          <a:lstStyle>
            <a:lvl1pPr lvl="0" marR="0" rtl="0" algn="l">
              <a:spcBef>
                <a:spcPts val="0"/>
              </a:spcBef>
              <a:spcAft>
                <a:spcPts val="0"/>
              </a:spcAft>
              <a:buSzPts val="1900"/>
              <a:buNone/>
              <a:defRPr sz="1600">
                <a:solidFill>
                  <a:srgbClr val="888888"/>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180" name="Google Shape;180;p25"/>
          <p:cNvSpPr txBox="1"/>
          <p:nvPr>
            <p:ph idx="11" type="ftr"/>
          </p:nvPr>
        </p:nvSpPr>
        <p:spPr>
          <a:xfrm>
            <a:off x="4165600" y="6356350"/>
            <a:ext cx="3860700" cy="365100"/>
          </a:xfrm>
          <a:prstGeom prst="rect">
            <a:avLst/>
          </a:prstGeom>
          <a:noFill/>
          <a:ln>
            <a:noFill/>
          </a:ln>
        </p:spPr>
        <p:txBody>
          <a:bodyPr anchorCtr="0" anchor="ctr" bIns="60925" lIns="121900" spcFirstLastPara="1" rIns="121900" wrap="square" tIns="60925">
            <a:noAutofit/>
          </a:bodyPr>
          <a:lstStyle>
            <a:lvl1pPr lvl="0" marR="0" rtl="0" algn="ctr">
              <a:spcBef>
                <a:spcPts val="0"/>
              </a:spcBef>
              <a:spcAft>
                <a:spcPts val="0"/>
              </a:spcAft>
              <a:buSzPts val="1900"/>
              <a:buNone/>
              <a:defRPr sz="1600">
                <a:solidFill>
                  <a:srgbClr val="888888"/>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181" name="Google Shape;181;p25"/>
          <p:cNvSpPr txBox="1"/>
          <p:nvPr>
            <p:ph idx="12" type="sldNum"/>
          </p:nvPr>
        </p:nvSpPr>
        <p:spPr>
          <a:xfrm>
            <a:off x="8737600" y="6356350"/>
            <a:ext cx="2844900" cy="3651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sz="1600">
                <a:solidFill>
                  <a:srgbClr val="888888"/>
                </a:solidFill>
                <a:latin typeface="Calibri"/>
                <a:ea typeface="Calibri"/>
                <a:cs typeface="Calibri"/>
                <a:sym typeface="Calibri"/>
              </a:defRPr>
            </a:lvl1pPr>
            <a:lvl2pPr indent="0" lvl="1" marL="0" marR="0" rtl="0" algn="r">
              <a:spcBef>
                <a:spcPts val="0"/>
              </a:spcBef>
              <a:buNone/>
              <a:defRPr sz="1600">
                <a:solidFill>
                  <a:srgbClr val="888888"/>
                </a:solidFill>
                <a:latin typeface="Calibri"/>
                <a:ea typeface="Calibri"/>
                <a:cs typeface="Calibri"/>
                <a:sym typeface="Calibri"/>
              </a:defRPr>
            </a:lvl2pPr>
            <a:lvl3pPr indent="0" lvl="2" marL="0" marR="0" rtl="0" algn="r">
              <a:spcBef>
                <a:spcPts val="0"/>
              </a:spcBef>
              <a:buNone/>
              <a:defRPr sz="1600">
                <a:solidFill>
                  <a:srgbClr val="888888"/>
                </a:solidFill>
                <a:latin typeface="Calibri"/>
                <a:ea typeface="Calibri"/>
                <a:cs typeface="Calibri"/>
                <a:sym typeface="Calibri"/>
              </a:defRPr>
            </a:lvl3pPr>
            <a:lvl4pPr indent="0" lvl="3" marL="0" marR="0" rtl="0" algn="r">
              <a:spcBef>
                <a:spcPts val="0"/>
              </a:spcBef>
              <a:buNone/>
              <a:defRPr sz="1600">
                <a:solidFill>
                  <a:srgbClr val="888888"/>
                </a:solidFill>
                <a:latin typeface="Calibri"/>
                <a:ea typeface="Calibri"/>
                <a:cs typeface="Calibri"/>
                <a:sym typeface="Calibri"/>
              </a:defRPr>
            </a:lvl4pPr>
            <a:lvl5pPr indent="0" lvl="4" marL="0" marR="0" rtl="0" algn="r">
              <a:spcBef>
                <a:spcPts val="0"/>
              </a:spcBef>
              <a:buNone/>
              <a:defRPr sz="1600">
                <a:solidFill>
                  <a:srgbClr val="888888"/>
                </a:solidFill>
                <a:latin typeface="Calibri"/>
                <a:ea typeface="Calibri"/>
                <a:cs typeface="Calibri"/>
                <a:sym typeface="Calibri"/>
              </a:defRPr>
            </a:lvl5pPr>
            <a:lvl6pPr indent="0" lvl="5" marL="0" marR="0" rtl="0" algn="r">
              <a:spcBef>
                <a:spcPts val="0"/>
              </a:spcBef>
              <a:buNone/>
              <a:defRPr sz="1600">
                <a:solidFill>
                  <a:srgbClr val="888888"/>
                </a:solidFill>
                <a:latin typeface="Calibri"/>
                <a:ea typeface="Calibri"/>
                <a:cs typeface="Calibri"/>
                <a:sym typeface="Calibri"/>
              </a:defRPr>
            </a:lvl6pPr>
            <a:lvl7pPr indent="0" lvl="6" marL="0" marR="0" rtl="0" algn="r">
              <a:spcBef>
                <a:spcPts val="0"/>
              </a:spcBef>
              <a:buNone/>
              <a:defRPr sz="1600">
                <a:solidFill>
                  <a:srgbClr val="888888"/>
                </a:solidFill>
                <a:latin typeface="Calibri"/>
                <a:ea typeface="Calibri"/>
                <a:cs typeface="Calibri"/>
                <a:sym typeface="Calibri"/>
              </a:defRPr>
            </a:lvl7pPr>
            <a:lvl8pPr indent="0" lvl="7" marL="0" marR="0" rtl="0" algn="r">
              <a:spcBef>
                <a:spcPts val="0"/>
              </a:spcBef>
              <a:buNone/>
              <a:defRPr sz="1600">
                <a:solidFill>
                  <a:srgbClr val="888888"/>
                </a:solidFill>
                <a:latin typeface="Calibri"/>
                <a:ea typeface="Calibri"/>
                <a:cs typeface="Calibri"/>
                <a:sym typeface="Calibri"/>
              </a:defRPr>
            </a:lvl8pPr>
            <a:lvl9pPr indent="0" lvl="8" marL="0" marR="0" rtl="0" algn="r">
              <a:spcBef>
                <a:spcPts val="0"/>
              </a:spcBef>
              <a:buNone/>
              <a:defRPr sz="16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2" name="Shape 182"/>
        <p:cNvGrpSpPr/>
        <p:nvPr/>
      </p:nvGrpSpPr>
      <p:grpSpPr>
        <a:xfrm>
          <a:off x="0" y="0"/>
          <a:ext cx="0" cy="0"/>
          <a:chOff x="0" y="0"/>
          <a:chExt cx="0" cy="0"/>
        </a:xfrm>
      </p:grpSpPr>
      <p:sp>
        <p:nvSpPr>
          <p:cNvPr id="183" name="Google Shape;183;p26"/>
          <p:cNvSpPr txBox="1"/>
          <p:nvPr>
            <p:ph idx="10" type="dt"/>
          </p:nvPr>
        </p:nvSpPr>
        <p:spPr>
          <a:xfrm>
            <a:off x="609600" y="6356350"/>
            <a:ext cx="2844900" cy="365100"/>
          </a:xfrm>
          <a:prstGeom prst="rect">
            <a:avLst/>
          </a:prstGeom>
          <a:noFill/>
          <a:ln>
            <a:noFill/>
          </a:ln>
        </p:spPr>
        <p:txBody>
          <a:bodyPr anchorCtr="0" anchor="ctr" bIns="60925" lIns="121900" spcFirstLastPara="1" rIns="121900" wrap="square" tIns="60925">
            <a:noAutofit/>
          </a:bodyPr>
          <a:lstStyle>
            <a:lvl1pPr lvl="0" marR="0" rtl="0" algn="l">
              <a:spcBef>
                <a:spcPts val="0"/>
              </a:spcBef>
              <a:spcAft>
                <a:spcPts val="0"/>
              </a:spcAft>
              <a:buSzPts val="1900"/>
              <a:buNone/>
              <a:defRPr sz="1600">
                <a:solidFill>
                  <a:srgbClr val="888888"/>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184" name="Google Shape;184;p26"/>
          <p:cNvSpPr txBox="1"/>
          <p:nvPr>
            <p:ph idx="11" type="ftr"/>
          </p:nvPr>
        </p:nvSpPr>
        <p:spPr>
          <a:xfrm>
            <a:off x="4165600" y="6356350"/>
            <a:ext cx="3860700" cy="365100"/>
          </a:xfrm>
          <a:prstGeom prst="rect">
            <a:avLst/>
          </a:prstGeom>
          <a:noFill/>
          <a:ln>
            <a:noFill/>
          </a:ln>
        </p:spPr>
        <p:txBody>
          <a:bodyPr anchorCtr="0" anchor="ctr" bIns="60925" lIns="121900" spcFirstLastPara="1" rIns="121900" wrap="square" tIns="60925">
            <a:noAutofit/>
          </a:bodyPr>
          <a:lstStyle>
            <a:lvl1pPr lvl="0" marR="0" rtl="0" algn="ctr">
              <a:spcBef>
                <a:spcPts val="0"/>
              </a:spcBef>
              <a:spcAft>
                <a:spcPts val="0"/>
              </a:spcAft>
              <a:buSzPts val="1900"/>
              <a:buNone/>
              <a:defRPr sz="1600">
                <a:solidFill>
                  <a:srgbClr val="888888"/>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185" name="Google Shape;185;p26"/>
          <p:cNvSpPr txBox="1"/>
          <p:nvPr>
            <p:ph idx="12" type="sldNum"/>
          </p:nvPr>
        </p:nvSpPr>
        <p:spPr>
          <a:xfrm>
            <a:off x="8737600" y="6356350"/>
            <a:ext cx="2844900" cy="3651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sz="1600">
                <a:solidFill>
                  <a:srgbClr val="888888"/>
                </a:solidFill>
                <a:latin typeface="Calibri"/>
                <a:ea typeface="Calibri"/>
                <a:cs typeface="Calibri"/>
                <a:sym typeface="Calibri"/>
              </a:defRPr>
            </a:lvl1pPr>
            <a:lvl2pPr indent="0" lvl="1" marL="0" marR="0" rtl="0" algn="r">
              <a:spcBef>
                <a:spcPts val="0"/>
              </a:spcBef>
              <a:buNone/>
              <a:defRPr sz="1600">
                <a:solidFill>
                  <a:srgbClr val="888888"/>
                </a:solidFill>
                <a:latin typeface="Calibri"/>
                <a:ea typeface="Calibri"/>
                <a:cs typeface="Calibri"/>
                <a:sym typeface="Calibri"/>
              </a:defRPr>
            </a:lvl2pPr>
            <a:lvl3pPr indent="0" lvl="2" marL="0" marR="0" rtl="0" algn="r">
              <a:spcBef>
                <a:spcPts val="0"/>
              </a:spcBef>
              <a:buNone/>
              <a:defRPr sz="1600">
                <a:solidFill>
                  <a:srgbClr val="888888"/>
                </a:solidFill>
                <a:latin typeface="Calibri"/>
                <a:ea typeface="Calibri"/>
                <a:cs typeface="Calibri"/>
                <a:sym typeface="Calibri"/>
              </a:defRPr>
            </a:lvl3pPr>
            <a:lvl4pPr indent="0" lvl="3" marL="0" marR="0" rtl="0" algn="r">
              <a:spcBef>
                <a:spcPts val="0"/>
              </a:spcBef>
              <a:buNone/>
              <a:defRPr sz="1600">
                <a:solidFill>
                  <a:srgbClr val="888888"/>
                </a:solidFill>
                <a:latin typeface="Calibri"/>
                <a:ea typeface="Calibri"/>
                <a:cs typeface="Calibri"/>
                <a:sym typeface="Calibri"/>
              </a:defRPr>
            </a:lvl4pPr>
            <a:lvl5pPr indent="0" lvl="4" marL="0" marR="0" rtl="0" algn="r">
              <a:spcBef>
                <a:spcPts val="0"/>
              </a:spcBef>
              <a:buNone/>
              <a:defRPr sz="1600">
                <a:solidFill>
                  <a:srgbClr val="888888"/>
                </a:solidFill>
                <a:latin typeface="Calibri"/>
                <a:ea typeface="Calibri"/>
                <a:cs typeface="Calibri"/>
                <a:sym typeface="Calibri"/>
              </a:defRPr>
            </a:lvl5pPr>
            <a:lvl6pPr indent="0" lvl="5" marL="0" marR="0" rtl="0" algn="r">
              <a:spcBef>
                <a:spcPts val="0"/>
              </a:spcBef>
              <a:buNone/>
              <a:defRPr sz="1600">
                <a:solidFill>
                  <a:srgbClr val="888888"/>
                </a:solidFill>
                <a:latin typeface="Calibri"/>
                <a:ea typeface="Calibri"/>
                <a:cs typeface="Calibri"/>
                <a:sym typeface="Calibri"/>
              </a:defRPr>
            </a:lvl6pPr>
            <a:lvl7pPr indent="0" lvl="6" marL="0" marR="0" rtl="0" algn="r">
              <a:spcBef>
                <a:spcPts val="0"/>
              </a:spcBef>
              <a:buNone/>
              <a:defRPr sz="1600">
                <a:solidFill>
                  <a:srgbClr val="888888"/>
                </a:solidFill>
                <a:latin typeface="Calibri"/>
                <a:ea typeface="Calibri"/>
                <a:cs typeface="Calibri"/>
                <a:sym typeface="Calibri"/>
              </a:defRPr>
            </a:lvl7pPr>
            <a:lvl8pPr indent="0" lvl="7" marL="0" marR="0" rtl="0" algn="r">
              <a:spcBef>
                <a:spcPts val="0"/>
              </a:spcBef>
              <a:buNone/>
              <a:defRPr sz="1600">
                <a:solidFill>
                  <a:srgbClr val="888888"/>
                </a:solidFill>
                <a:latin typeface="Calibri"/>
                <a:ea typeface="Calibri"/>
                <a:cs typeface="Calibri"/>
                <a:sym typeface="Calibri"/>
              </a:defRPr>
            </a:lvl8pPr>
            <a:lvl9pPr indent="0" lvl="8" marL="0" marR="0" rtl="0" algn="r">
              <a:spcBef>
                <a:spcPts val="0"/>
              </a:spcBef>
              <a:buNone/>
              <a:defRPr sz="16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6" name="Shape 186"/>
        <p:cNvGrpSpPr/>
        <p:nvPr/>
      </p:nvGrpSpPr>
      <p:grpSpPr>
        <a:xfrm>
          <a:off x="0" y="0"/>
          <a:ext cx="0" cy="0"/>
          <a:chOff x="0" y="0"/>
          <a:chExt cx="0" cy="0"/>
        </a:xfrm>
      </p:grpSpPr>
      <p:sp>
        <p:nvSpPr>
          <p:cNvPr id="187" name="Google Shape;187;p27"/>
          <p:cNvSpPr txBox="1"/>
          <p:nvPr>
            <p:ph type="title"/>
          </p:nvPr>
        </p:nvSpPr>
        <p:spPr>
          <a:xfrm>
            <a:off x="609600" y="273050"/>
            <a:ext cx="4011300" cy="1161900"/>
          </a:xfrm>
          <a:prstGeom prst="rect">
            <a:avLst/>
          </a:prstGeom>
          <a:noFill/>
          <a:ln>
            <a:noFill/>
          </a:ln>
        </p:spPr>
        <p:txBody>
          <a:bodyPr anchorCtr="0" anchor="b" bIns="60925" lIns="121900" spcFirstLastPara="1" rIns="121900" wrap="square" tIns="60925">
            <a:noAutofit/>
          </a:bodyPr>
          <a:lstStyle>
            <a:lvl1pPr lvl="0" marR="0" rtl="0" algn="l">
              <a:spcBef>
                <a:spcPts val="0"/>
              </a:spcBef>
              <a:spcAft>
                <a:spcPts val="0"/>
              </a:spcAft>
              <a:buClr>
                <a:schemeClr val="dk1"/>
              </a:buClr>
              <a:buSzPts val="2700"/>
              <a:buFont typeface="Calibri"/>
              <a:buNone/>
              <a:defRPr b="1" i="0" sz="2700" u="none" cap="none" strike="noStrike">
                <a:solidFill>
                  <a:schemeClr val="dk1"/>
                </a:solidFill>
                <a:latin typeface="Calibri"/>
                <a:ea typeface="Calibri"/>
                <a:cs typeface="Calibri"/>
                <a:sym typeface="Calibri"/>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88" name="Google Shape;188;p27"/>
          <p:cNvSpPr txBox="1"/>
          <p:nvPr>
            <p:ph idx="1" type="body"/>
          </p:nvPr>
        </p:nvSpPr>
        <p:spPr>
          <a:xfrm>
            <a:off x="4766733" y="273050"/>
            <a:ext cx="6815700" cy="5852700"/>
          </a:xfrm>
          <a:prstGeom prst="rect">
            <a:avLst/>
          </a:prstGeom>
          <a:noFill/>
          <a:ln>
            <a:noFill/>
          </a:ln>
        </p:spPr>
        <p:txBody>
          <a:bodyPr anchorCtr="0" anchor="t" bIns="60925" lIns="121900" spcFirstLastPara="1" rIns="121900" wrap="square" tIns="60925">
            <a:noAutofit/>
          </a:bodyPr>
          <a:lstStyle>
            <a:lvl1pPr indent="-501650" lvl="0" marL="457200" marR="0" rtl="0" algn="l">
              <a:spcBef>
                <a:spcPts val="900"/>
              </a:spcBef>
              <a:spcAft>
                <a:spcPts val="0"/>
              </a:spcAft>
              <a:buClr>
                <a:schemeClr val="dk1"/>
              </a:buClr>
              <a:buSzPts val="4300"/>
              <a:buFont typeface="Arial"/>
              <a:buChar char="•"/>
              <a:defRPr b="0" i="0" sz="4300" u="none" cap="none" strike="noStrike">
                <a:solidFill>
                  <a:schemeClr val="dk1"/>
                </a:solidFill>
                <a:latin typeface="Calibri"/>
                <a:ea typeface="Calibri"/>
                <a:cs typeface="Calibri"/>
                <a:sym typeface="Calibri"/>
              </a:defRPr>
            </a:lvl1pPr>
            <a:lvl2pPr indent="-463550" lvl="1" marL="914400" marR="0" rtl="0" algn="l">
              <a:spcBef>
                <a:spcPts val="7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2pPr>
            <a:lvl3pPr indent="-431800" lvl="2" marL="1371600" marR="0" rtl="0" algn="l">
              <a:spcBef>
                <a:spcPts val="6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00050" lvl="3" marL="18288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189" name="Google Shape;189;p27"/>
          <p:cNvSpPr txBox="1"/>
          <p:nvPr>
            <p:ph idx="2" type="body"/>
          </p:nvPr>
        </p:nvSpPr>
        <p:spPr>
          <a:xfrm>
            <a:off x="609600" y="1435100"/>
            <a:ext cx="4011300" cy="4691100"/>
          </a:xfrm>
          <a:prstGeom prst="rect">
            <a:avLst/>
          </a:prstGeom>
          <a:noFill/>
          <a:ln>
            <a:noFill/>
          </a:ln>
        </p:spPr>
        <p:txBody>
          <a:bodyPr anchorCtr="0" anchor="t" bIns="60925" lIns="121900" spcFirstLastPara="1" rIns="121900" wrap="square" tIns="60925">
            <a:noAutofit/>
          </a:bodyPr>
          <a:lstStyle>
            <a:lvl1pPr indent="-228600" lvl="0" marL="457200" marR="0" rtl="0" algn="l">
              <a:spcBef>
                <a:spcPts val="400"/>
              </a:spcBef>
              <a:spcAft>
                <a:spcPts val="0"/>
              </a:spcAft>
              <a:buClr>
                <a:schemeClr val="dk1"/>
              </a:buClr>
              <a:buSzPts val="1900"/>
              <a:buFont typeface="Arial"/>
              <a:buNone/>
              <a:defRPr b="0" i="0" sz="1900" u="none" cap="none" strike="noStrike">
                <a:solidFill>
                  <a:schemeClr val="dk1"/>
                </a:solidFill>
                <a:latin typeface="Calibri"/>
                <a:ea typeface="Calibri"/>
                <a:cs typeface="Calibri"/>
                <a:sym typeface="Calibri"/>
              </a:defRPr>
            </a:lvl1pPr>
            <a:lvl2pPr indent="-228600" lvl="1" marL="914400" marR="0" rtl="0" algn="l">
              <a:spcBef>
                <a:spcPts val="3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2pPr>
            <a:lvl3pPr indent="-228600" lvl="2" marL="1371600" marR="0" rtl="0" algn="l">
              <a:spcBef>
                <a:spcPts val="300"/>
              </a:spcBef>
              <a:spcAft>
                <a:spcPts val="0"/>
              </a:spcAft>
              <a:buClr>
                <a:schemeClr val="dk1"/>
              </a:buClr>
              <a:buSzPts val="1300"/>
              <a:buFont typeface="Arial"/>
              <a:buNone/>
              <a:defRPr b="0" i="0" sz="1300" u="none" cap="none" strike="noStrike">
                <a:solidFill>
                  <a:schemeClr val="dk1"/>
                </a:solidFill>
                <a:latin typeface="Calibri"/>
                <a:ea typeface="Calibri"/>
                <a:cs typeface="Calibri"/>
                <a:sym typeface="Calibri"/>
              </a:defRPr>
            </a:lvl3pPr>
            <a:lvl4pPr indent="-228600" lvl="3" marL="1828800" marR="0" rtl="0" algn="l">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90" name="Google Shape;190;p27"/>
          <p:cNvSpPr txBox="1"/>
          <p:nvPr>
            <p:ph idx="10" type="dt"/>
          </p:nvPr>
        </p:nvSpPr>
        <p:spPr>
          <a:xfrm>
            <a:off x="609600" y="6356350"/>
            <a:ext cx="2844900" cy="365100"/>
          </a:xfrm>
          <a:prstGeom prst="rect">
            <a:avLst/>
          </a:prstGeom>
          <a:noFill/>
          <a:ln>
            <a:noFill/>
          </a:ln>
        </p:spPr>
        <p:txBody>
          <a:bodyPr anchorCtr="0" anchor="ctr" bIns="60925" lIns="121900" spcFirstLastPara="1" rIns="121900" wrap="square" tIns="60925">
            <a:noAutofit/>
          </a:bodyPr>
          <a:lstStyle>
            <a:lvl1pPr lvl="0" marR="0" rtl="0" algn="l">
              <a:spcBef>
                <a:spcPts val="0"/>
              </a:spcBef>
              <a:spcAft>
                <a:spcPts val="0"/>
              </a:spcAft>
              <a:buSzPts val="1900"/>
              <a:buNone/>
              <a:defRPr sz="1600">
                <a:solidFill>
                  <a:srgbClr val="888888"/>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191" name="Google Shape;191;p27"/>
          <p:cNvSpPr txBox="1"/>
          <p:nvPr>
            <p:ph idx="11" type="ftr"/>
          </p:nvPr>
        </p:nvSpPr>
        <p:spPr>
          <a:xfrm>
            <a:off x="4165600" y="6356350"/>
            <a:ext cx="3860700" cy="365100"/>
          </a:xfrm>
          <a:prstGeom prst="rect">
            <a:avLst/>
          </a:prstGeom>
          <a:noFill/>
          <a:ln>
            <a:noFill/>
          </a:ln>
        </p:spPr>
        <p:txBody>
          <a:bodyPr anchorCtr="0" anchor="ctr" bIns="60925" lIns="121900" spcFirstLastPara="1" rIns="121900" wrap="square" tIns="60925">
            <a:noAutofit/>
          </a:bodyPr>
          <a:lstStyle>
            <a:lvl1pPr lvl="0" marR="0" rtl="0" algn="ctr">
              <a:spcBef>
                <a:spcPts val="0"/>
              </a:spcBef>
              <a:spcAft>
                <a:spcPts val="0"/>
              </a:spcAft>
              <a:buSzPts val="1900"/>
              <a:buNone/>
              <a:defRPr sz="1600">
                <a:solidFill>
                  <a:srgbClr val="888888"/>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192" name="Google Shape;192;p27"/>
          <p:cNvSpPr txBox="1"/>
          <p:nvPr>
            <p:ph idx="12" type="sldNum"/>
          </p:nvPr>
        </p:nvSpPr>
        <p:spPr>
          <a:xfrm>
            <a:off x="8737600" y="6356350"/>
            <a:ext cx="2844900" cy="3651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sz="1600">
                <a:solidFill>
                  <a:srgbClr val="888888"/>
                </a:solidFill>
                <a:latin typeface="Calibri"/>
                <a:ea typeface="Calibri"/>
                <a:cs typeface="Calibri"/>
                <a:sym typeface="Calibri"/>
              </a:defRPr>
            </a:lvl1pPr>
            <a:lvl2pPr indent="0" lvl="1" marL="0" marR="0" rtl="0" algn="r">
              <a:spcBef>
                <a:spcPts val="0"/>
              </a:spcBef>
              <a:buNone/>
              <a:defRPr sz="1600">
                <a:solidFill>
                  <a:srgbClr val="888888"/>
                </a:solidFill>
                <a:latin typeface="Calibri"/>
                <a:ea typeface="Calibri"/>
                <a:cs typeface="Calibri"/>
                <a:sym typeface="Calibri"/>
              </a:defRPr>
            </a:lvl2pPr>
            <a:lvl3pPr indent="0" lvl="2" marL="0" marR="0" rtl="0" algn="r">
              <a:spcBef>
                <a:spcPts val="0"/>
              </a:spcBef>
              <a:buNone/>
              <a:defRPr sz="1600">
                <a:solidFill>
                  <a:srgbClr val="888888"/>
                </a:solidFill>
                <a:latin typeface="Calibri"/>
                <a:ea typeface="Calibri"/>
                <a:cs typeface="Calibri"/>
                <a:sym typeface="Calibri"/>
              </a:defRPr>
            </a:lvl3pPr>
            <a:lvl4pPr indent="0" lvl="3" marL="0" marR="0" rtl="0" algn="r">
              <a:spcBef>
                <a:spcPts val="0"/>
              </a:spcBef>
              <a:buNone/>
              <a:defRPr sz="1600">
                <a:solidFill>
                  <a:srgbClr val="888888"/>
                </a:solidFill>
                <a:latin typeface="Calibri"/>
                <a:ea typeface="Calibri"/>
                <a:cs typeface="Calibri"/>
                <a:sym typeface="Calibri"/>
              </a:defRPr>
            </a:lvl4pPr>
            <a:lvl5pPr indent="0" lvl="4" marL="0" marR="0" rtl="0" algn="r">
              <a:spcBef>
                <a:spcPts val="0"/>
              </a:spcBef>
              <a:buNone/>
              <a:defRPr sz="1600">
                <a:solidFill>
                  <a:srgbClr val="888888"/>
                </a:solidFill>
                <a:latin typeface="Calibri"/>
                <a:ea typeface="Calibri"/>
                <a:cs typeface="Calibri"/>
                <a:sym typeface="Calibri"/>
              </a:defRPr>
            </a:lvl5pPr>
            <a:lvl6pPr indent="0" lvl="5" marL="0" marR="0" rtl="0" algn="r">
              <a:spcBef>
                <a:spcPts val="0"/>
              </a:spcBef>
              <a:buNone/>
              <a:defRPr sz="1600">
                <a:solidFill>
                  <a:srgbClr val="888888"/>
                </a:solidFill>
                <a:latin typeface="Calibri"/>
                <a:ea typeface="Calibri"/>
                <a:cs typeface="Calibri"/>
                <a:sym typeface="Calibri"/>
              </a:defRPr>
            </a:lvl6pPr>
            <a:lvl7pPr indent="0" lvl="6" marL="0" marR="0" rtl="0" algn="r">
              <a:spcBef>
                <a:spcPts val="0"/>
              </a:spcBef>
              <a:buNone/>
              <a:defRPr sz="1600">
                <a:solidFill>
                  <a:srgbClr val="888888"/>
                </a:solidFill>
                <a:latin typeface="Calibri"/>
                <a:ea typeface="Calibri"/>
                <a:cs typeface="Calibri"/>
                <a:sym typeface="Calibri"/>
              </a:defRPr>
            </a:lvl7pPr>
            <a:lvl8pPr indent="0" lvl="7" marL="0" marR="0" rtl="0" algn="r">
              <a:spcBef>
                <a:spcPts val="0"/>
              </a:spcBef>
              <a:buNone/>
              <a:defRPr sz="1600">
                <a:solidFill>
                  <a:srgbClr val="888888"/>
                </a:solidFill>
                <a:latin typeface="Calibri"/>
                <a:ea typeface="Calibri"/>
                <a:cs typeface="Calibri"/>
                <a:sym typeface="Calibri"/>
              </a:defRPr>
            </a:lvl8pPr>
            <a:lvl9pPr indent="0" lvl="8" marL="0" marR="0" rtl="0" algn="r">
              <a:spcBef>
                <a:spcPts val="0"/>
              </a:spcBef>
              <a:buNone/>
              <a:defRPr sz="16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3" name="Shape 193"/>
        <p:cNvGrpSpPr/>
        <p:nvPr/>
      </p:nvGrpSpPr>
      <p:grpSpPr>
        <a:xfrm>
          <a:off x="0" y="0"/>
          <a:ext cx="0" cy="0"/>
          <a:chOff x="0" y="0"/>
          <a:chExt cx="0" cy="0"/>
        </a:xfrm>
      </p:grpSpPr>
      <p:sp>
        <p:nvSpPr>
          <p:cNvPr id="194" name="Google Shape;194;p28"/>
          <p:cNvSpPr txBox="1"/>
          <p:nvPr>
            <p:ph type="title"/>
          </p:nvPr>
        </p:nvSpPr>
        <p:spPr>
          <a:xfrm>
            <a:off x="2389717" y="4800600"/>
            <a:ext cx="7315200" cy="566700"/>
          </a:xfrm>
          <a:prstGeom prst="rect">
            <a:avLst/>
          </a:prstGeom>
          <a:noFill/>
          <a:ln>
            <a:noFill/>
          </a:ln>
        </p:spPr>
        <p:txBody>
          <a:bodyPr anchorCtr="0" anchor="b" bIns="60925" lIns="121900" spcFirstLastPara="1" rIns="121900" wrap="square" tIns="60925">
            <a:noAutofit/>
          </a:bodyPr>
          <a:lstStyle>
            <a:lvl1pPr lvl="0" marR="0" rtl="0" algn="l">
              <a:spcBef>
                <a:spcPts val="0"/>
              </a:spcBef>
              <a:spcAft>
                <a:spcPts val="0"/>
              </a:spcAft>
              <a:buClr>
                <a:schemeClr val="dk1"/>
              </a:buClr>
              <a:buSzPts val="2700"/>
              <a:buFont typeface="Calibri"/>
              <a:buNone/>
              <a:defRPr b="1" i="0" sz="2700" u="none" cap="none" strike="noStrike">
                <a:solidFill>
                  <a:schemeClr val="dk1"/>
                </a:solidFill>
                <a:latin typeface="Calibri"/>
                <a:ea typeface="Calibri"/>
                <a:cs typeface="Calibri"/>
                <a:sym typeface="Calibri"/>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95" name="Google Shape;195;p28"/>
          <p:cNvSpPr/>
          <p:nvPr>
            <p:ph idx="2" type="pic"/>
          </p:nvPr>
        </p:nvSpPr>
        <p:spPr>
          <a:xfrm>
            <a:off x="2389717" y="612775"/>
            <a:ext cx="7315200" cy="4114800"/>
          </a:xfrm>
          <a:prstGeom prst="rect">
            <a:avLst/>
          </a:prstGeom>
          <a:noFill/>
          <a:ln>
            <a:noFill/>
          </a:ln>
        </p:spPr>
        <p:txBody>
          <a:bodyPr anchorCtr="0" anchor="t" bIns="60925" lIns="121900" spcFirstLastPara="1" rIns="121900" wrap="square" tIns="60925">
            <a:noAutofit/>
          </a:bodyPr>
          <a:lstStyle>
            <a:lvl1pPr lvl="0" marR="0" rtl="0" algn="l">
              <a:spcBef>
                <a:spcPts val="90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1pPr>
            <a:lvl2pPr lvl="1" marR="0" rtl="0" algn="l">
              <a:spcBef>
                <a:spcPts val="700"/>
              </a:spcBef>
              <a:spcAft>
                <a:spcPts val="0"/>
              </a:spcAft>
              <a:buClr>
                <a:schemeClr val="dk1"/>
              </a:buClr>
              <a:buSzPts val="3700"/>
              <a:buFont typeface="Arial"/>
              <a:buNone/>
              <a:defRPr b="0" i="0" sz="3700" u="none" cap="none" strike="noStrike">
                <a:solidFill>
                  <a:schemeClr val="dk1"/>
                </a:solidFill>
                <a:latin typeface="Calibri"/>
                <a:ea typeface="Calibri"/>
                <a:cs typeface="Calibri"/>
                <a:sym typeface="Calibri"/>
              </a:defRPr>
            </a:lvl2pPr>
            <a:lvl3pPr lvl="2" marR="0" rtl="0" algn="l">
              <a:spcBef>
                <a:spcPts val="6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3pPr>
            <a:lvl4pPr lvl="3" marR="0" rtl="0" algn="l">
              <a:spcBef>
                <a:spcPts val="5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4pPr>
            <a:lvl5pPr lvl="4" marR="0" rtl="0" algn="l">
              <a:spcBef>
                <a:spcPts val="5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5pPr>
            <a:lvl6pPr lvl="5" marR="0" rtl="0" algn="l">
              <a:spcBef>
                <a:spcPts val="5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6pPr>
            <a:lvl7pPr lvl="6" marR="0" rtl="0" algn="l">
              <a:spcBef>
                <a:spcPts val="5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7pPr>
            <a:lvl8pPr lvl="7" marR="0" rtl="0" algn="l">
              <a:spcBef>
                <a:spcPts val="5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8pPr>
            <a:lvl9pPr lvl="8" marR="0" rtl="0" algn="l">
              <a:spcBef>
                <a:spcPts val="5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9pPr>
          </a:lstStyle>
          <a:p/>
        </p:txBody>
      </p:sp>
      <p:sp>
        <p:nvSpPr>
          <p:cNvPr id="196" name="Google Shape;196;p28"/>
          <p:cNvSpPr txBox="1"/>
          <p:nvPr>
            <p:ph idx="1" type="body"/>
          </p:nvPr>
        </p:nvSpPr>
        <p:spPr>
          <a:xfrm>
            <a:off x="2389717" y="5367338"/>
            <a:ext cx="7315200" cy="804900"/>
          </a:xfrm>
          <a:prstGeom prst="rect">
            <a:avLst/>
          </a:prstGeom>
          <a:noFill/>
          <a:ln>
            <a:noFill/>
          </a:ln>
        </p:spPr>
        <p:txBody>
          <a:bodyPr anchorCtr="0" anchor="t" bIns="60925" lIns="121900" spcFirstLastPara="1" rIns="121900" wrap="square" tIns="60925">
            <a:noAutofit/>
          </a:bodyPr>
          <a:lstStyle>
            <a:lvl1pPr indent="-228600" lvl="0" marL="457200" marR="0" rtl="0" algn="l">
              <a:spcBef>
                <a:spcPts val="400"/>
              </a:spcBef>
              <a:spcAft>
                <a:spcPts val="0"/>
              </a:spcAft>
              <a:buClr>
                <a:schemeClr val="dk1"/>
              </a:buClr>
              <a:buSzPts val="1900"/>
              <a:buFont typeface="Arial"/>
              <a:buNone/>
              <a:defRPr b="0" i="0" sz="1900" u="none" cap="none" strike="noStrike">
                <a:solidFill>
                  <a:schemeClr val="dk1"/>
                </a:solidFill>
                <a:latin typeface="Calibri"/>
                <a:ea typeface="Calibri"/>
                <a:cs typeface="Calibri"/>
                <a:sym typeface="Calibri"/>
              </a:defRPr>
            </a:lvl1pPr>
            <a:lvl2pPr indent="-228600" lvl="1" marL="914400" marR="0" rtl="0" algn="l">
              <a:spcBef>
                <a:spcPts val="3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2pPr>
            <a:lvl3pPr indent="-228600" lvl="2" marL="1371600" marR="0" rtl="0" algn="l">
              <a:spcBef>
                <a:spcPts val="300"/>
              </a:spcBef>
              <a:spcAft>
                <a:spcPts val="0"/>
              </a:spcAft>
              <a:buClr>
                <a:schemeClr val="dk1"/>
              </a:buClr>
              <a:buSzPts val="1300"/>
              <a:buFont typeface="Arial"/>
              <a:buNone/>
              <a:defRPr b="0" i="0" sz="1300" u="none" cap="none" strike="noStrike">
                <a:solidFill>
                  <a:schemeClr val="dk1"/>
                </a:solidFill>
                <a:latin typeface="Calibri"/>
                <a:ea typeface="Calibri"/>
                <a:cs typeface="Calibri"/>
                <a:sym typeface="Calibri"/>
              </a:defRPr>
            </a:lvl3pPr>
            <a:lvl4pPr indent="-228600" lvl="3" marL="1828800" marR="0" rtl="0" algn="l">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97" name="Google Shape;197;p28"/>
          <p:cNvSpPr txBox="1"/>
          <p:nvPr>
            <p:ph idx="10" type="dt"/>
          </p:nvPr>
        </p:nvSpPr>
        <p:spPr>
          <a:xfrm>
            <a:off x="609600" y="6356350"/>
            <a:ext cx="2844900" cy="365100"/>
          </a:xfrm>
          <a:prstGeom prst="rect">
            <a:avLst/>
          </a:prstGeom>
          <a:noFill/>
          <a:ln>
            <a:noFill/>
          </a:ln>
        </p:spPr>
        <p:txBody>
          <a:bodyPr anchorCtr="0" anchor="ctr" bIns="60925" lIns="121900" spcFirstLastPara="1" rIns="121900" wrap="square" tIns="60925">
            <a:noAutofit/>
          </a:bodyPr>
          <a:lstStyle>
            <a:lvl1pPr lvl="0" marR="0" rtl="0" algn="l">
              <a:spcBef>
                <a:spcPts val="0"/>
              </a:spcBef>
              <a:spcAft>
                <a:spcPts val="0"/>
              </a:spcAft>
              <a:buSzPts val="1900"/>
              <a:buNone/>
              <a:defRPr sz="1600">
                <a:solidFill>
                  <a:srgbClr val="888888"/>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198" name="Google Shape;198;p28"/>
          <p:cNvSpPr txBox="1"/>
          <p:nvPr>
            <p:ph idx="11" type="ftr"/>
          </p:nvPr>
        </p:nvSpPr>
        <p:spPr>
          <a:xfrm>
            <a:off x="4165600" y="6356350"/>
            <a:ext cx="3860700" cy="365100"/>
          </a:xfrm>
          <a:prstGeom prst="rect">
            <a:avLst/>
          </a:prstGeom>
          <a:noFill/>
          <a:ln>
            <a:noFill/>
          </a:ln>
        </p:spPr>
        <p:txBody>
          <a:bodyPr anchorCtr="0" anchor="ctr" bIns="60925" lIns="121900" spcFirstLastPara="1" rIns="121900" wrap="square" tIns="60925">
            <a:noAutofit/>
          </a:bodyPr>
          <a:lstStyle>
            <a:lvl1pPr lvl="0" marR="0" rtl="0" algn="ctr">
              <a:spcBef>
                <a:spcPts val="0"/>
              </a:spcBef>
              <a:spcAft>
                <a:spcPts val="0"/>
              </a:spcAft>
              <a:buSzPts val="1900"/>
              <a:buNone/>
              <a:defRPr sz="1600">
                <a:solidFill>
                  <a:srgbClr val="888888"/>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199" name="Google Shape;199;p28"/>
          <p:cNvSpPr txBox="1"/>
          <p:nvPr>
            <p:ph idx="12" type="sldNum"/>
          </p:nvPr>
        </p:nvSpPr>
        <p:spPr>
          <a:xfrm>
            <a:off x="8737600" y="6356350"/>
            <a:ext cx="2844900" cy="3651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sz="1600">
                <a:solidFill>
                  <a:srgbClr val="888888"/>
                </a:solidFill>
                <a:latin typeface="Calibri"/>
                <a:ea typeface="Calibri"/>
                <a:cs typeface="Calibri"/>
                <a:sym typeface="Calibri"/>
              </a:defRPr>
            </a:lvl1pPr>
            <a:lvl2pPr indent="0" lvl="1" marL="0" marR="0" rtl="0" algn="r">
              <a:spcBef>
                <a:spcPts val="0"/>
              </a:spcBef>
              <a:buNone/>
              <a:defRPr sz="1600">
                <a:solidFill>
                  <a:srgbClr val="888888"/>
                </a:solidFill>
                <a:latin typeface="Calibri"/>
                <a:ea typeface="Calibri"/>
                <a:cs typeface="Calibri"/>
                <a:sym typeface="Calibri"/>
              </a:defRPr>
            </a:lvl2pPr>
            <a:lvl3pPr indent="0" lvl="2" marL="0" marR="0" rtl="0" algn="r">
              <a:spcBef>
                <a:spcPts val="0"/>
              </a:spcBef>
              <a:buNone/>
              <a:defRPr sz="1600">
                <a:solidFill>
                  <a:srgbClr val="888888"/>
                </a:solidFill>
                <a:latin typeface="Calibri"/>
                <a:ea typeface="Calibri"/>
                <a:cs typeface="Calibri"/>
                <a:sym typeface="Calibri"/>
              </a:defRPr>
            </a:lvl3pPr>
            <a:lvl4pPr indent="0" lvl="3" marL="0" marR="0" rtl="0" algn="r">
              <a:spcBef>
                <a:spcPts val="0"/>
              </a:spcBef>
              <a:buNone/>
              <a:defRPr sz="1600">
                <a:solidFill>
                  <a:srgbClr val="888888"/>
                </a:solidFill>
                <a:latin typeface="Calibri"/>
                <a:ea typeface="Calibri"/>
                <a:cs typeface="Calibri"/>
                <a:sym typeface="Calibri"/>
              </a:defRPr>
            </a:lvl4pPr>
            <a:lvl5pPr indent="0" lvl="4" marL="0" marR="0" rtl="0" algn="r">
              <a:spcBef>
                <a:spcPts val="0"/>
              </a:spcBef>
              <a:buNone/>
              <a:defRPr sz="1600">
                <a:solidFill>
                  <a:srgbClr val="888888"/>
                </a:solidFill>
                <a:latin typeface="Calibri"/>
                <a:ea typeface="Calibri"/>
                <a:cs typeface="Calibri"/>
                <a:sym typeface="Calibri"/>
              </a:defRPr>
            </a:lvl5pPr>
            <a:lvl6pPr indent="0" lvl="5" marL="0" marR="0" rtl="0" algn="r">
              <a:spcBef>
                <a:spcPts val="0"/>
              </a:spcBef>
              <a:buNone/>
              <a:defRPr sz="1600">
                <a:solidFill>
                  <a:srgbClr val="888888"/>
                </a:solidFill>
                <a:latin typeface="Calibri"/>
                <a:ea typeface="Calibri"/>
                <a:cs typeface="Calibri"/>
                <a:sym typeface="Calibri"/>
              </a:defRPr>
            </a:lvl6pPr>
            <a:lvl7pPr indent="0" lvl="6" marL="0" marR="0" rtl="0" algn="r">
              <a:spcBef>
                <a:spcPts val="0"/>
              </a:spcBef>
              <a:buNone/>
              <a:defRPr sz="1600">
                <a:solidFill>
                  <a:srgbClr val="888888"/>
                </a:solidFill>
                <a:latin typeface="Calibri"/>
                <a:ea typeface="Calibri"/>
                <a:cs typeface="Calibri"/>
                <a:sym typeface="Calibri"/>
              </a:defRPr>
            </a:lvl7pPr>
            <a:lvl8pPr indent="0" lvl="7" marL="0" marR="0" rtl="0" algn="r">
              <a:spcBef>
                <a:spcPts val="0"/>
              </a:spcBef>
              <a:buNone/>
              <a:defRPr sz="1600">
                <a:solidFill>
                  <a:srgbClr val="888888"/>
                </a:solidFill>
                <a:latin typeface="Calibri"/>
                <a:ea typeface="Calibri"/>
                <a:cs typeface="Calibri"/>
                <a:sym typeface="Calibri"/>
              </a:defRPr>
            </a:lvl8pPr>
            <a:lvl9pPr indent="0" lvl="8" marL="0" marR="0" rtl="0" algn="r">
              <a:spcBef>
                <a:spcPts val="0"/>
              </a:spcBef>
              <a:buNone/>
              <a:defRPr sz="16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0" name="Shape 200"/>
        <p:cNvGrpSpPr/>
        <p:nvPr/>
      </p:nvGrpSpPr>
      <p:grpSpPr>
        <a:xfrm>
          <a:off x="0" y="0"/>
          <a:ext cx="0" cy="0"/>
          <a:chOff x="0" y="0"/>
          <a:chExt cx="0" cy="0"/>
        </a:xfrm>
      </p:grpSpPr>
      <p:sp>
        <p:nvSpPr>
          <p:cNvPr id="201" name="Google Shape;201;p29"/>
          <p:cNvSpPr txBox="1"/>
          <p:nvPr>
            <p:ph type="title"/>
          </p:nvPr>
        </p:nvSpPr>
        <p:spPr>
          <a:xfrm>
            <a:off x="609600" y="274638"/>
            <a:ext cx="10972800" cy="1143300"/>
          </a:xfrm>
          <a:prstGeom prst="rect">
            <a:avLst/>
          </a:prstGeom>
          <a:noFill/>
          <a:ln>
            <a:noFill/>
          </a:ln>
        </p:spPr>
        <p:txBody>
          <a:bodyPr anchorCtr="0" anchor="ctr" bIns="60925" lIns="121900" spcFirstLastPara="1" rIns="121900" wrap="square" tIns="60925">
            <a:noAutofit/>
          </a:bodyPr>
          <a:lstStyle>
            <a:lvl1pPr lvl="0" marR="0" rtl="0" algn="ctr">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202" name="Google Shape;202;p29"/>
          <p:cNvSpPr txBox="1"/>
          <p:nvPr>
            <p:ph idx="1" type="body"/>
          </p:nvPr>
        </p:nvSpPr>
        <p:spPr>
          <a:xfrm rot="5400000">
            <a:off x="3832950" y="-1623150"/>
            <a:ext cx="4526100" cy="10972800"/>
          </a:xfrm>
          <a:prstGeom prst="rect">
            <a:avLst/>
          </a:prstGeom>
          <a:noFill/>
          <a:ln>
            <a:noFill/>
          </a:ln>
        </p:spPr>
        <p:txBody>
          <a:bodyPr anchorCtr="0" anchor="t" bIns="60925" lIns="121900" spcFirstLastPara="1" rIns="121900" wrap="square" tIns="60925">
            <a:noAutofit/>
          </a:bodyPr>
          <a:lstStyle>
            <a:lvl1pPr indent="-501650" lvl="0" marL="457200" marR="0" rtl="0" algn="l">
              <a:spcBef>
                <a:spcPts val="900"/>
              </a:spcBef>
              <a:spcAft>
                <a:spcPts val="0"/>
              </a:spcAft>
              <a:buClr>
                <a:schemeClr val="dk1"/>
              </a:buClr>
              <a:buSzPts val="4300"/>
              <a:buFont typeface="Arial"/>
              <a:buChar char="•"/>
              <a:defRPr b="0" i="0" sz="4300" u="none" cap="none" strike="noStrike">
                <a:solidFill>
                  <a:schemeClr val="dk1"/>
                </a:solidFill>
                <a:latin typeface="Calibri"/>
                <a:ea typeface="Calibri"/>
                <a:cs typeface="Calibri"/>
                <a:sym typeface="Calibri"/>
              </a:defRPr>
            </a:lvl1pPr>
            <a:lvl2pPr indent="-463550" lvl="1" marL="914400" marR="0" rtl="0" algn="l">
              <a:spcBef>
                <a:spcPts val="7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2pPr>
            <a:lvl3pPr indent="-431800" lvl="2" marL="1371600" marR="0" rtl="0" algn="l">
              <a:spcBef>
                <a:spcPts val="6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00050" lvl="3" marL="18288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203" name="Google Shape;203;p29"/>
          <p:cNvSpPr txBox="1"/>
          <p:nvPr>
            <p:ph idx="10" type="dt"/>
          </p:nvPr>
        </p:nvSpPr>
        <p:spPr>
          <a:xfrm>
            <a:off x="609600" y="6356350"/>
            <a:ext cx="2844900" cy="365100"/>
          </a:xfrm>
          <a:prstGeom prst="rect">
            <a:avLst/>
          </a:prstGeom>
          <a:noFill/>
          <a:ln>
            <a:noFill/>
          </a:ln>
        </p:spPr>
        <p:txBody>
          <a:bodyPr anchorCtr="0" anchor="ctr" bIns="60925" lIns="121900" spcFirstLastPara="1" rIns="121900" wrap="square" tIns="60925">
            <a:noAutofit/>
          </a:bodyPr>
          <a:lstStyle>
            <a:lvl1pPr lvl="0" marR="0" rtl="0" algn="l">
              <a:spcBef>
                <a:spcPts val="0"/>
              </a:spcBef>
              <a:spcAft>
                <a:spcPts val="0"/>
              </a:spcAft>
              <a:buSzPts val="1900"/>
              <a:buNone/>
              <a:defRPr sz="1600">
                <a:solidFill>
                  <a:srgbClr val="888888"/>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204" name="Google Shape;204;p29"/>
          <p:cNvSpPr txBox="1"/>
          <p:nvPr>
            <p:ph idx="11" type="ftr"/>
          </p:nvPr>
        </p:nvSpPr>
        <p:spPr>
          <a:xfrm>
            <a:off x="4165600" y="6356350"/>
            <a:ext cx="3860700" cy="365100"/>
          </a:xfrm>
          <a:prstGeom prst="rect">
            <a:avLst/>
          </a:prstGeom>
          <a:noFill/>
          <a:ln>
            <a:noFill/>
          </a:ln>
        </p:spPr>
        <p:txBody>
          <a:bodyPr anchorCtr="0" anchor="ctr" bIns="60925" lIns="121900" spcFirstLastPara="1" rIns="121900" wrap="square" tIns="60925">
            <a:noAutofit/>
          </a:bodyPr>
          <a:lstStyle>
            <a:lvl1pPr lvl="0" marR="0" rtl="0" algn="ctr">
              <a:spcBef>
                <a:spcPts val="0"/>
              </a:spcBef>
              <a:spcAft>
                <a:spcPts val="0"/>
              </a:spcAft>
              <a:buSzPts val="1900"/>
              <a:buNone/>
              <a:defRPr sz="1600">
                <a:solidFill>
                  <a:srgbClr val="888888"/>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205" name="Google Shape;205;p29"/>
          <p:cNvSpPr txBox="1"/>
          <p:nvPr>
            <p:ph idx="12" type="sldNum"/>
          </p:nvPr>
        </p:nvSpPr>
        <p:spPr>
          <a:xfrm>
            <a:off x="8737600" y="6356350"/>
            <a:ext cx="2844900" cy="3651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sz="1600">
                <a:solidFill>
                  <a:srgbClr val="888888"/>
                </a:solidFill>
                <a:latin typeface="Calibri"/>
                <a:ea typeface="Calibri"/>
                <a:cs typeface="Calibri"/>
                <a:sym typeface="Calibri"/>
              </a:defRPr>
            </a:lvl1pPr>
            <a:lvl2pPr indent="0" lvl="1" marL="0" marR="0" rtl="0" algn="r">
              <a:spcBef>
                <a:spcPts val="0"/>
              </a:spcBef>
              <a:buNone/>
              <a:defRPr sz="1600">
                <a:solidFill>
                  <a:srgbClr val="888888"/>
                </a:solidFill>
                <a:latin typeface="Calibri"/>
                <a:ea typeface="Calibri"/>
                <a:cs typeface="Calibri"/>
                <a:sym typeface="Calibri"/>
              </a:defRPr>
            </a:lvl2pPr>
            <a:lvl3pPr indent="0" lvl="2" marL="0" marR="0" rtl="0" algn="r">
              <a:spcBef>
                <a:spcPts val="0"/>
              </a:spcBef>
              <a:buNone/>
              <a:defRPr sz="1600">
                <a:solidFill>
                  <a:srgbClr val="888888"/>
                </a:solidFill>
                <a:latin typeface="Calibri"/>
                <a:ea typeface="Calibri"/>
                <a:cs typeface="Calibri"/>
                <a:sym typeface="Calibri"/>
              </a:defRPr>
            </a:lvl3pPr>
            <a:lvl4pPr indent="0" lvl="3" marL="0" marR="0" rtl="0" algn="r">
              <a:spcBef>
                <a:spcPts val="0"/>
              </a:spcBef>
              <a:buNone/>
              <a:defRPr sz="1600">
                <a:solidFill>
                  <a:srgbClr val="888888"/>
                </a:solidFill>
                <a:latin typeface="Calibri"/>
                <a:ea typeface="Calibri"/>
                <a:cs typeface="Calibri"/>
                <a:sym typeface="Calibri"/>
              </a:defRPr>
            </a:lvl4pPr>
            <a:lvl5pPr indent="0" lvl="4" marL="0" marR="0" rtl="0" algn="r">
              <a:spcBef>
                <a:spcPts val="0"/>
              </a:spcBef>
              <a:buNone/>
              <a:defRPr sz="1600">
                <a:solidFill>
                  <a:srgbClr val="888888"/>
                </a:solidFill>
                <a:latin typeface="Calibri"/>
                <a:ea typeface="Calibri"/>
                <a:cs typeface="Calibri"/>
                <a:sym typeface="Calibri"/>
              </a:defRPr>
            </a:lvl5pPr>
            <a:lvl6pPr indent="0" lvl="5" marL="0" marR="0" rtl="0" algn="r">
              <a:spcBef>
                <a:spcPts val="0"/>
              </a:spcBef>
              <a:buNone/>
              <a:defRPr sz="1600">
                <a:solidFill>
                  <a:srgbClr val="888888"/>
                </a:solidFill>
                <a:latin typeface="Calibri"/>
                <a:ea typeface="Calibri"/>
                <a:cs typeface="Calibri"/>
                <a:sym typeface="Calibri"/>
              </a:defRPr>
            </a:lvl6pPr>
            <a:lvl7pPr indent="0" lvl="6" marL="0" marR="0" rtl="0" algn="r">
              <a:spcBef>
                <a:spcPts val="0"/>
              </a:spcBef>
              <a:buNone/>
              <a:defRPr sz="1600">
                <a:solidFill>
                  <a:srgbClr val="888888"/>
                </a:solidFill>
                <a:latin typeface="Calibri"/>
                <a:ea typeface="Calibri"/>
                <a:cs typeface="Calibri"/>
                <a:sym typeface="Calibri"/>
              </a:defRPr>
            </a:lvl7pPr>
            <a:lvl8pPr indent="0" lvl="7" marL="0" marR="0" rtl="0" algn="r">
              <a:spcBef>
                <a:spcPts val="0"/>
              </a:spcBef>
              <a:buNone/>
              <a:defRPr sz="1600">
                <a:solidFill>
                  <a:srgbClr val="888888"/>
                </a:solidFill>
                <a:latin typeface="Calibri"/>
                <a:ea typeface="Calibri"/>
                <a:cs typeface="Calibri"/>
                <a:sym typeface="Calibri"/>
              </a:defRPr>
            </a:lvl8pPr>
            <a:lvl9pPr indent="0" lvl="8" marL="0" marR="0" rtl="0" algn="r">
              <a:spcBef>
                <a:spcPts val="0"/>
              </a:spcBef>
              <a:buNone/>
              <a:defRPr sz="16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6" name="Shape 206"/>
        <p:cNvGrpSpPr/>
        <p:nvPr/>
      </p:nvGrpSpPr>
      <p:grpSpPr>
        <a:xfrm>
          <a:off x="0" y="0"/>
          <a:ext cx="0" cy="0"/>
          <a:chOff x="0" y="0"/>
          <a:chExt cx="0" cy="0"/>
        </a:xfrm>
      </p:grpSpPr>
      <p:sp>
        <p:nvSpPr>
          <p:cNvPr id="207" name="Google Shape;207;p30"/>
          <p:cNvSpPr txBox="1"/>
          <p:nvPr>
            <p:ph type="title"/>
          </p:nvPr>
        </p:nvSpPr>
        <p:spPr>
          <a:xfrm rot="5400000">
            <a:off x="7285050" y="1828788"/>
            <a:ext cx="5851500" cy="2743200"/>
          </a:xfrm>
          <a:prstGeom prst="rect">
            <a:avLst/>
          </a:prstGeom>
          <a:noFill/>
          <a:ln>
            <a:noFill/>
          </a:ln>
        </p:spPr>
        <p:txBody>
          <a:bodyPr anchorCtr="0" anchor="ctr" bIns="60925" lIns="121900" spcFirstLastPara="1" rIns="121900" wrap="square" tIns="60925">
            <a:noAutofit/>
          </a:bodyPr>
          <a:lstStyle>
            <a:lvl1pPr lvl="0" marR="0" rtl="0" algn="ctr">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208" name="Google Shape;208;p30"/>
          <p:cNvSpPr txBox="1"/>
          <p:nvPr>
            <p:ph idx="1" type="body"/>
          </p:nvPr>
        </p:nvSpPr>
        <p:spPr>
          <a:xfrm rot="5400000">
            <a:off x="1697000" y="-812862"/>
            <a:ext cx="5851500" cy="8026500"/>
          </a:xfrm>
          <a:prstGeom prst="rect">
            <a:avLst/>
          </a:prstGeom>
          <a:noFill/>
          <a:ln>
            <a:noFill/>
          </a:ln>
        </p:spPr>
        <p:txBody>
          <a:bodyPr anchorCtr="0" anchor="t" bIns="60925" lIns="121900" spcFirstLastPara="1" rIns="121900" wrap="square" tIns="60925">
            <a:noAutofit/>
          </a:bodyPr>
          <a:lstStyle>
            <a:lvl1pPr indent="-501650" lvl="0" marL="457200" marR="0" rtl="0" algn="l">
              <a:spcBef>
                <a:spcPts val="900"/>
              </a:spcBef>
              <a:spcAft>
                <a:spcPts val="0"/>
              </a:spcAft>
              <a:buClr>
                <a:schemeClr val="dk1"/>
              </a:buClr>
              <a:buSzPts val="4300"/>
              <a:buFont typeface="Arial"/>
              <a:buChar char="•"/>
              <a:defRPr b="0" i="0" sz="4300" u="none" cap="none" strike="noStrike">
                <a:solidFill>
                  <a:schemeClr val="dk1"/>
                </a:solidFill>
                <a:latin typeface="Calibri"/>
                <a:ea typeface="Calibri"/>
                <a:cs typeface="Calibri"/>
                <a:sym typeface="Calibri"/>
              </a:defRPr>
            </a:lvl1pPr>
            <a:lvl2pPr indent="-463550" lvl="1" marL="914400" marR="0" rtl="0" algn="l">
              <a:spcBef>
                <a:spcPts val="7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2pPr>
            <a:lvl3pPr indent="-431800" lvl="2" marL="1371600" marR="0" rtl="0" algn="l">
              <a:spcBef>
                <a:spcPts val="6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00050" lvl="3" marL="18288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209" name="Google Shape;209;p30"/>
          <p:cNvSpPr txBox="1"/>
          <p:nvPr>
            <p:ph idx="10" type="dt"/>
          </p:nvPr>
        </p:nvSpPr>
        <p:spPr>
          <a:xfrm>
            <a:off x="609600" y="6356350"/>
            <a:ext cx="2844900" cy="365100"/>
          </a:xfrm>
          <a:prstGeom prst="rect">
            <a:avLst/>
          </a:prstGeom>
          <a:noFill/>
          <a:ln>
            <a:noFill/>
          </a:ln>
        </p:spPr>
        <p:txBody>
          <a:bodyPr anchorCtr="0" anchor="ctr" bIns="60925" lIns="121900" spcFirstLastPara="1" rIns="121900" wrap="square" tIns="60925">
            <a:noAutofit/>
          </a:bodyPr>
          <a:lstStyle>
            <a:lvl1pPr lvl="0" marR="0" rtl="0" algn="l">
              <a:spcBef>
                <a:spcPts val="0"/>
              </a:spcBef>
              <a:spcAft>
                <a:spcPts val="0"/>
              </a:spcAft>
              <a:buSzPts val="1900"/>
              <a:buNone/>
              <a:defRPr sz="1600">
                <a:solidFill>
                  <a:srgbClr val="888888"/>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210" name="Google Shape;210;p30"/>
          <p:cNvSpPr txBox="1"/>
          <p:nvPr>
            <p:ph idx="11" type="ftr"/>
          </p:nvPr>
        </p:nvSpPr>
        <p:spPr>
          <a:xfrm>
            <a:off x="4165600" y="6356350"/>
            <a:ext cx="3860700" cy="365100"/>
          </a:xfrm>
          <a:prstGeom prst="rect">
            <a:avLst/>
          </a:prstGeom>
          <a:noFill/>
          <a:ln>
            <a:noFill/>
          </a:ln>
        </p:spPr>
        <p:txBody>
          <a:bodyPr anchorCtr="0" anchor="ctr" bIns="60925" lIns="121900" spcFirstLastPara="1" rIns="121900" wrap="square" tIns="60925">
            <a:noAutofit/>
          </a:bodyPr>
          <a:lstStyle>
            <a:lvl1pPr lvl="0" marR="0" rtl="0" algn="ctr">
              <a:spcBef>
                <a:spcPts val="0"/>
              </a:spcBef>
              <a:spcAft>
                <a:spcPts val="0"/>
              </a:spcAft>
              <a:buSzPts val="1900"/>
              <a:buNone/>
              <a:defRPr sz="1600">
                <a:solidFill>
                  <a:srgbClr val="888888"/>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211" name="Google Shape;211;p30"/>
          <p:cNvSpPr txBox="1"/>
          <p:nvPr>
            <p:ph idx="12" type="sldNum"/>
          </p:nvPr>
        </p:nvSpPr>
        <p:spPr>
          <a:xfrm>
            <a:off x="8737600" y="6356350"/>
            <a:ext cx="2844900" cy="3651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sz="1600">
                <a:solidFill>
                  <a:srgbClr val="888888"/>
                </a:solidFill>
                <a:latin typeface="Calibri"/>
                <a:ea typeface="Calibri"/>
                <a:cs typeface="Calibri"/>
                <a:sym typeface="Calibri"/>
              </a:defRPr>
            </a:lvl1pPr>
            <a:lvl2pPr indent="0" lvl="1" marL="0" marR="0" rtl="0" algn="r">
              <a:spcBef>
                <a:spcPts val="0"/>
              </a:spcBef>
              <a:buNone/>
              <a:defRPr sz="1600">
                <a:solidFill>
                  <a:srgbClr val="888888"/>
                </a:solidFill>
                <a:latin typeface="Calibri"/>
                <a:ea typeface="Calibri"/>
                <a:cs typeface="Calibri"/>
                <a:sym typeface="Calibri"/>
              </a:defRPr>
            </a:lvl2pPr>
            <a:lvl3pPr indent="0" lvl="2" marL="0" marR="0" rtl="0" algn="r">
              <a:spcBef>
                <a:spcPts val="0"/>
              </a:spcBef>
              <a:buNone/>
              <a:defRPr sz="1600">
                <a:solidFill>
                  <a:srgbClr val="888888"/>
                </a:solidFill>
                <a:latin typeface="Calibri"/>
                <a:ea typeface="Calibri"/>
                <a:cs typeface="Calibri"/>
                <a:sym typeface="Calibri"/>
              </a:defRPr>
            </a:lvl3pPr>
            <a:lvl4pPr indent="0" lvl="3" marL="0" marR="0" rtl="0" algn="r">
              <a:spcBef>
                <a:spcPts val="0"/>
              </a:spcBef>
              <a:buNone/>
              <a:defRPr sz="1600">
                <a:solidFill>
                  <a:srgbClr val="888888"/>
                </a:solidFill>
                <a:latin typeface="Calibri"/>
                <a:ea typeface="Calibri"/>
                <a:cs typeface="Calibri"/>
                <a:sym typeface="Calibri"/>
              </a:defRPr>
            </a:lvl4pPr>
            <a:lvl5pPr indent="0" lvl="4" marL="0" marR="0" rtl="0" algn="r">
              <a:spcBef>
                <a:spcPts val="0"/>
              </a:spcBef>
              <a:buNone/>
              <a:defRPr sz="1600">
                <a:solidFill>
                  <a:srgbClr val="888888"/>
                </a:solidFill>
                <a:latin typeface="Calibri"/>
                <a:ea typeface="Calibri"/>
                <a:cs typeface="Calibri"/>
                <a:sym typeface="Calibri"/>
              </a:defRPr>
            </a:lvl5pPr>
            <a:lvl6pPr indent="0" lvl="5" marL="0" marR="0" rtl="0" algn="r">
              <a:spcBef>
                <a:spcPts val="0"/>
              </a:spcBef>
              <a:buNone/>
              <a:defRPr sz="1600">
                <a:solidFill>
                  <a:srgbClr val="888888"/>
                </a:solidFill>
                <a:latin typeface="Calibri"/>
                <a:ea typeface="Calibri"/>
                <a:cs typeface="Calibri"/>
                <a:sym typeface="Calibri"/>
              </a:defRPr>
            </a:lvl6pPr>
            <a:lvl7pPr indent="0" lvl="6" marL="0" marR="0" rtl="0" algn="r">
              <a:spcBef>
                <a:spcPts val="0"/>
              </a:spcBef>
              <a:buNone/>
              <a:defRPr sz="1600">
                <a:solidFill>
                  <a:srgbClr val="888888"/>
                </a:solidFill>
                <a:latin typeface="Calibri"/>
                <a:ea typeface="Calibri"/>
                <a:cs typeface="Calibri"/>
                <a:sym typeface="Calibri"/>
              </a:defRPr>
            </a:lvl7pPr>
            <a:lvl8pPr indent="0" lvl="7" marL="0" marR="0" rtl="0" algn="r">
              <a:spcBef>
                <a:spcPts val="0"/>
              </a:spcBef>
              <a:buNone/>
              <a:defRPr sz="1600">
                <a:solidFill>
                  <a:srgbClr val="888888"/>
                </a:solidFill>
                <a:latin typeface="Calibri"/>
                <a:ea typeface="Calibri"/>
                <a:cs typeface="Calibri"/>
                <a:sym typeface="Calibri"/>
              </a:defRPr>
            </a:lvl8pPr>
            <a:lvl9pPr indent="0" lvl="8" marL="0" marR="0" rtl="0" algn="r">
              <a:spcBef>
                <a:spcPts val="0"/>
              </a:spcBef>
              <a:buNone/>
              <a:defRPr sz="16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4"/>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3400"/>
              <a:buFont typeface="Bookman Old Style"/>
              <a:buNone/>
              <a:defRPr b="1" i="0" sz="3400" u="none" cap="none" strike="noStrik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4"/>
          <p:cNvSpPr txBox="1"/>
          <p:nvPr>
            <p:ph idx="1" type="body"/>
          </p:nvPr>
        </p:nvSpPr>
        <p:spPr>
          <a:xfrm>
            <a:off x="913795" y="2088319"/>
            <a:ext cx="5106004" cy="3702881"/>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chemeClr val="lt1"/>
              </a:buClr>
              <a:buSzPts val="2000"/>
              <a:buFont typeface="Arial"/>
              <a:buChar char="•"/>
              <a:defRPr b="0" i="0" sz="2000" u="none" cap="none" strike="noStrike">
                <a:solidFill>
                  <a:schemeClr val="lt1"/>
                </a:solidFill>
                <a:latin typeface="Rockwell"/>
                <a:ea typeface="Rockwell"/>
                <a:cs typeface="Rockwell"/>
                <a:sym typeface="Rockwell"/>
              </a:defRPr>
            </a:lvl1pPr>
            <a:lvl2pPr indent="-342900" lvl="1" marL="914400" marR="0" rtl="0" algn="l">
              <a:lnSpc>
                <a:spcPct val="120000"/>
              </a:lnSpc>
              <a:spcBef>
                <a:spcPts val="500"/>
              </a:spcBef>
              <a:spcAft>
                <a:spcPts val="0"/>
              </a:spcAft>
              <a:buClr>
                <a:schemeClr val="lt1"/>
              </a:buClr>
              <a:buSzPts val="1800"/>
              <a:buFont typeface="Arial"/>
              <a:buChar char="•"/>
              <a:defRPr b="0" i="0" sz="1800" u="none" cap="none" strike="noStrike">
                <a:solidFill>
                  <a:schemeClr val="lt1"/>
                </a:solidFill>
                <a:latin typeface="Rockwell"/>
                <a:ea typeface="Rockwell"/>
                <a:cs typeface="Rockwell"/>
                <a:sym typeface="Rockwell"/>
              </a:defRPr>
            </a:lvl2pPr>
            <a:lvl3pPr indent="-330200" lvl="2" marL="1371600" marR="0" rtl="0" algn="l">
              <a:lnSpc>
                <a:spcPct val="120000"/>
              </a:lnSpc>
              <a:spcBef>
                <a:spcPts val="500"/>
              </a:spcBef>
              <a:spcAft>
                <a:spcPts val="0"/>
              </a:spcAft>
              <a:buClr>
                <a:schemeClr val="lt1"/>
              </a:buClr>
              <a:buSzPts val="1600"/>
              <a:buFont typeface="Arial"/>
              <a:buChar char="•"/>
              <a:defRPr b="0" i="0" sz="1600" u="none" cap="none" strike="noStrike">
                <a:solidFill>
                  <a:schemeClr val="lt1"/>
                </a:solidFill>
                <a:latin typeface="Rockwell"/>
                <a:ea typeface="Rockwell"/>
                <a:cs typeface="Rockwell"/>
                <a:sym typeface="Rockwell"/>
              </a:defRPr>
            </a:lvl3pPr>
            <a:lvl4pPr indent="-317500" lvl="3" marL="1828800" marR="0" rtl="0" algn="l">
              <a:lnSpc>
                <a:spcPct val="120000"/>
              </a:lnSpc>
              <a:spcBef>
                <a:spcPts val="500"/>
              </a:spcBef>
              <a:spcAft>
                <a:spcPts val="0"/>
              </a:spcAft>
              <a:buClr>
                <a:schemeClr val="lt1"/>
              </a:buClr>
              <a:buSzPts val="1400"/>
              <a:buFont typeface="Arial"/>
              <a:buChar char="•"/>
              <a:defRPr b="0" i="0" sz="1400" u="none" cap="none" strike="noStrike">
                <a:solidFill>
                  <a:schemeClr val="lt1"/>
                </a:solidFill>
                <a:latin typeface="Rockwell"/>
                <a:ea typeface="Rockwell"/>
                <a:cs typeface="Rockwell"/>
                <a:sym typeface="Rockwell"/>
              </a:defRPr>
            </a:lvl4pPr>
            <a:lvl5pPr indent="-304800" lvl="4" marL="22860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5pPr>
            <a:lvl6pPr indent="-304800" lvl="5" marL="27432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6pPr>
            <a:lvl7pPr indent="-304800" lvl="6" marL="32004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7pPr>
            <a:lvl8pPr indent="-304800" lvl="7" marL="36576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8pPr>
            <a:lvl9pPr indent="-304800" lvl="8" marL="41148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9pPr>
          </a:lstStyle>
          <a:p/>
        </p:txBody>
      </p:sp>
      <p:sp>
        <p:nvSpPr>
          <p:cNvPr id="30" name="Google Shape;30;p4"/>
          <p:cNvSpPr txBox="1"/>
          <p:nvPr>
            <p:ph idx="2" type="body"/>
          </p:nvPr>
        </p:nvSpPr>
        <p:spPr>
          <a:xfrm>
            <a:off x="6173403" y="2088319"/>
            <a:ext cx="5094154" cy="3702881"/>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chemeClr val="lt1"/>
              </a:buClr>
              <a:buSzPts val="2000"/>
              <a:buFont typeface="Arial"/>
              <a:buChar char="•"/>
              <a:defRPr b="0" i="0" sz="2000" u="none" cap="none" strike="noStrike">
                <a:solidFill>
                  <a:schemeClr val="lt1"/>
                </a:solidFill>
                <a:latin typeface="Rockwell"/>
                <a:ea typeface="Rockwell"/>
                <a:cs typeface="Rockwell"/>
                <a:sym typeface="Rockwell"/>
              </a:defRPr>
            </a:lvl1pPr>
            <a:lvl2pPr indent="-342900" lvl="1" marL="914400" marR="0" rtl="0" algn="l">
              <a:lnSpc>
                <a:spcPct val="120000"/>
              </a:lnSpc>
              <a:spcBef>
                <a:spcPts val="500"/>
              </a:spcBef>
              <a:spcAft>
                <a:spcPts val="0"/>
              </a:spcAft>
              <a:buClr>
                <a:schemeClr val="lt1"/>
              </a:buClr>
              <a:buSzPts val="1800"/>
              <a:buFont typeface="Arial"/>
              <a:buChar char="•"/>
              <a:defRPr b="0" i="0" sz="1800" u="none" cap="none" strike="noStrike">
                <a:solidFill>
                  <a:schemeClr val="lt1"/>
                </a:solidFill>
                <a:latin typeface="Rockwell"/>
                <a:ea typeface="Rockwell"/>
                <a:cs typeface="Rockwell"/>
                <a:sym typeface="Rockwell"/>
              </a:defRPr>
            </a:lvl2pPr>
            <a:lvl3pPr indent="-330200" lvl="2" marL="1371600" marR="0" rtl="0" algn="l">
              <a:lnSpc>
                <a:spcPct val="120000"/>
              </a:lnSpc>
              <a:spcBef>
                <a:spcPts val="500"/>
              </a:spcBef>
              <a:spcAft>
                <a:spcPts val="0"/>
              </a:spcAft>
              <a:buClr>
                <a:schemeClr val="lt1"/>
              </a:buClr>
              <a:buSzPts val="1600"/>
              <a:buFont typeface="Arial"/>
              <a:buChar char="•"/>
              <a:defRPr b="0" i="0" sz="1600" u="none" cap="none" strike="noStrike">
                <a:solidFill>
                  <a:schemeClr val="lt1"/>
                </a:solidFill>
                <a:latin typeface="Rockwell"/>
                <a:ea typeface="Rockwell"/>
                <a:cs typeface="Rockwell"/>
                <a:sym typeface="Rockwell"/>
              </a:defRPr>
            </a:lvl3pPr>
            <a:lvl4pPr indent="-317500" lvl="3" marL="1828800" marR="0" rtl="0" algn="l">
              <a:lnSpc>
                <a:spcPct val="120000"/>
              </a:lnSpc>
              <a:spcBef>
                <a:spcPts val="500"/>
              </a:spcBef>
              <a:spcAft>
                <a:spcPts val="0"/>
              </a:spcAft>
              <a:buClr>
                <a:schemeClr val="lt1"/>
              </a:buClr>
              <a:buSzPts val="1400"/>
              <a:buFont typeface="Arial"/>
              <a:buChar char="•"/>
              <a:defRPr b="0" i="0" sz="1400" u="none" cap="none" strike="noStrike">
                <a:solidFill>
                  <a:schemeClr val="lt1"/>
                </a:solidFill>
                <a:latin typeface="Rockwell"/>
                <a:ea typeface="Rockwell"/>
                <a:cs typeface="Rockwell"/>
                <a:sym typeface="Rockwell"/>
              </a:defRPr>
            </a:lvl4pPr>
            <a:lvl5pPr indent="-304800" lvl="4" marL="22860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5pPr>
            <a:lvl6pPr indent="-304800" lvl="5" marL="27432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6pPr>
            <a:lvl7pPr indent="-304800" lvl="6" marL="32004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7pPr>
            <a:lvl8pPr indent="-304800" lvl="7" marL="36576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8pPr>
            <a:lvl9pPr indent="-304800" lvl="8" marL="41148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9pPr>
          </a:lstStyle>
          <a:p/>
        </p:txBody>
      </p:sp>
      <p:sp>
        <p:nvSpPr>
          <p:cNvPr id="31" name="Google Shape;31;p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32" name="Google Shape;32;p4"/>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33" name="Google Shape;33;p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Rockwell"/>
                <a:ea typeface="Rockwell"/>
                <a:cs typeface="Rockwell"/>
                <a:sym typeface="Rockwell"/>
              </a:defRPr>
            </a:lvl1pPr>
            <a:lvl2pPr indent="0" lvl="1" marL="0" marR="0" rtl="0" algn="r">
              <a:spcBef>
                <a:spcPts val="0"/>
              </a:spcBef>
              <a:buNone/>
              <a:defRPr sz="1000">
                <a:solidFill>
                  <a:schemeClr val="lt1"/>
                </a:solidFill>
                <a:latin typeface="Rockwell"/>
                <a:ea typeface="Rockwell"/>
                <a:cs typeface="Rockwell"/>
                <a:sym typeface="Rockwell"/>
              </a:defRPr>
            </a:lvl2pPr>
            <a:lvl3pPr indent="0" lvl="2" marL="0" marR="0" rtl="0" algn="r">
              <a:spcBef>
                <a:spcPts val="0"/>
              </a:spcBef>
              <a:buNone/>
              <a:defRPr sz="1000">
                <a:solidFill>
                  <a:schemeClr val="lt1"/>
                </a:solidFill>
                <a:latin typeface="Rockwell"/>
                <a:ea typeface="Rockwell"/>
                <a:cs typeface="Rockwell"/>
                <a:sym typeface="Rockwell"/>
              </a:defRPr>
            </a:lvl3pPr>
            <a:lvl4pPr indent="0" lvl="3" marL="0" marR="0" rtl="0" algn="r">
              <a:spcBef>
                <a:spcPts val="0"/>
              </a:spcBef>
              <a:buNone/>
              <a:defRPr sz="1000">
                <a:solidFill>
                  <a:schemeClr val="lt1"/>
                </a:solidFill>
                <a:latin typeface="Rockwell"/>
                <a:ea typeface="Rockwell"/>
                <a:cs typeface="Rockwell"/>
                <a:sym typeface="Rockwell"/>
              </a:defRPr>
            </a:lvl4pPr>
            <a:lvl5pPr indent="0" lvl="4" marL="0" marR="0" rtl="0" algn="r">
              <a:spcBef>
                <a:spcPts val="0"/>
              </a:spcBef>
              <a:buNone/>
              <a:defRPr sz="1000">
                <a:solidFill>
                  <a:schemeClr val="lt1"/>
                </a:solidFill>
                <a:latin typeface="Rockwell"/>
                <a:ea typeface="Rockwell"/>
                <a:cs typeface="Rockwell"/>
                <a:sym typeface="Rockwell"/>
              </a:defRPr>
            </a:lvl5pPr>
            <a:lvl6pPr indent="0" lvl="5" marL="0" marR="0" rtl="0" algn="r">
              <a:spcBef>
                <a:spcPts val="0"/>
              </a:spcBef>
              <a:buNone/>
              <a:defRPr sz="1000">
                <a:solidFill>
                  <a:schemeClr val="lt1"/>
                </a:solidFill>
                <a:latin typeface="Rockwell"/>
                <a:ea typeface="Rockwell"/>
                <a:cs typeface="Rockwell"/>
                <a:sym typeface="Rockwell"/>
              </a:defRPr>
            </a:lvl6pPr>
            <a:lvl7pPr indent="0" lvl="6" marL="0" marR="0" rtl="0" algn="r">
              <a:spcBef>
                <a:spcPts val="0"/>
              </a:spcBef>
              <a:buNone/>
              <a:defRPr sz="1000">
                <a:solidFill>
                  <a:schemeClr val="lt1"/>
                </a:solidFill>
                <a:latin typeface="Rockwell"/>
                <a:ea typeface="Rockwell"/>
                <a:cs typeface="Rockwell"/>
                <a:sym typeface="Rockwell"/>
              </a:defRPr>
            </a:lvl7pPr>
            <a:lvl8pPr indent="0" lvl="7" marL="0" marR="0" rtl="0" algn="r">
              <a:spcBef>
                <a:spcPts val="0"/>
              </a:spcBef>
              <a:buNone/>
              <a:defRPr sz="1000">
                <a:solidFill>
                  <a:schemeClr val="lt1"/>
                </a:solidFill>
                <a:latin typeface="Rockwell"/>
                <a:ea typeface="Rockwell"/>
                <a:cs typeface="Rockwell"/>
                <a:sym typeface="Rockwell"/>
              </a:defRPr>
            </a:lvl8pPr>
            <a:lvl9pPr indent="0" lvl="8" marL="0" marR="0" rtl="0" algn="r">
              <a:spcBef>
                <a:spcPts val="0"/>
              </a:spcBef>
              <a:buNone/>
              <a:defRPr sz="1000">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
        <p:nvSpPr>
          <p:cNvPr id="35" name="Google Shape;35;p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36" name="Google Shape;36;p5"/>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37" name="Google Shape;37;p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Rockwell"/>
                <a:ea typeface="Rockwell"/>
                <a:cs typeface="Rockwell"/>
                <a:sym typeface="Rockwell"/>
              </a:defRPr>
            </a:lvl1pPr>
            <a:lvl2pPr indent="0" lvl="1" marL="0" marR="0" rtl="0" algn="r">
              <a:spcBef>
                <a:spcPts val="0"/>
              </a:spcBef>
              <a:buNone/>
              <a:defRPr sz="1000">
                <a:solidFill>
                  <a:schemeClr val="lt1"/>
                </a:solidFill>
                <a:latin typeface="Rockwell"/>
                <a:ea typeface="Rockwell"/>
                <a:cs typeface="Rockwell"/>
                <a:sym typeface="Rockwell"/>
              </a:defRPr>
            </a:lvl2pPr>
            <a:lvl3pPr indent="0" lvl="2" marL="0" marR="0" rtl="0" algn="r">
              <a:spcBef>
                <a:spcPts val="0"/>
              </a:spcBef>
              <a:buNone/>
              <a:defRPr sz="1000">
                <a:solidFill>
                  <a:schemeClr val="lt1"/>
                </a:solidFill>
                <a:latin typeface="Rockwell"/>
                <a:ea typeface="Rockwell"/>
                <a:cs typeface="Rockwell"/>
                <a:sym typeface="Rockwell"/>
              </a:defRPr>
            </a:lvl3pPr>
            <a:lvl4pPr indent="0" lvl="3" marL="0" marR="0" rtl="0" algn="r">
              <a:spcBef>
                <a:spcPts val="0"/>
              </a:spcBef>
              <a:buNone/>
              <a:defRPr sz="1000">
                <a:solidFill>
                  <a:schemeClr val="lt1"/>
                </a:solidFill>
                <a:latin typeface="Rockwell"/>
                <a:ea typeface="Rockwell"/>
                <a:cs typeface="Rockwell"/>
                <a:sym typeface="Rockwell"/>
              </a:defRPr>
            </a:lvl4pPr>
            <a:lvl5pPr indent="0" lvl="4" marL="0" marR="0" rtl="0" algn="r">
              <a:spcBef>
                <a:spcPts val="0"/>
              </a:spcBef>
              <a:buNone/>
              <a:defRPr sz="1000">
                <a:solidFill>
                  <a:schemeClr val="lt1"/>
                </a:solidFill>
                <a:latin typeface="Rockwell"/>
                <a:ea typeface="Rockwell"/>
                <a:cs typeface="Rockwell"/>
                <a:sym typeface="Rockwell"/>
              </a:defRPr>
            </a:lvl5pPr>
            <a:lvl6pPr indent="0" lvl="5" marL="0" marR="0" rtl="0" algn="r">
              <a:spcBef>
                <a:spcPts val="0"/>
              </a:spcBef>
              <a:buNone/>
              <a:defRPr sz="1000">
                <a:solidFill>
                  <a:schemeClr val="lt1"/>
                </a:solidFill>
                <a:latin typeface="Rockwell"/>
                <a:ea typeface="Rockwell"/>
                <a:cs typeface="Rockwell"/>
                <a:sym typeface="Rockwell"/>
              </a:defRPr>
            </a:lvl6pPr>
            <a:lvl7pPr indent="0" lvl="6" marL="0" marR="0" rtl="0" algn="r">
              <a:spcBef>
                <a:spcPts val="0"/>
              </a:spcBef>
              <a:buNone/>
              <a:defRPr sz="1000">
                <a:solidFill>
                  <a:schemeClr val="lt1"/>
                </a:solidFill>
                <a:latin typeface="Rockwell"/>
                <a:ea typeface="Rockwell"/>
                <a:cs typeface="Rockwell"/>
                <a:sym typeface="Rockwell"/>
              </a:defRPr>
            </a:lvl7pPr>
            <a:lvl8pPr indent="0" lvl="7" marL="0" marR="0" rtl="0" algn="r">
              <a:spcBef>
                <a:spcPts val="0"/>
              </a:spcBef>
              <a:buNone/>
              <a:defRPr sz="1000">
                <a:solidFill>
                  <a:schemeClr val="lt1"/>
                </a:solidFill>
                <a:latin typeface="Rockwell"/>
                <a:ea typeface="Rockwell"/>
                <a:cs typeface="Rockwell"/>
                <a:sym typeface="Rockwell"/>
              </a:defRPr>
            </a:lvl8pPr>
            <a:lvl9pPr indent="0" lvl="8" marL="0" marR="0" rtl="0" algn="r">
              <a:spcBef>
                <a:spcPts val="0"/>
              </a:spcBef>
              <a:buNone/>
              <a:defRPr sz="1000">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6"/>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3400"/>
              <a:buFont typeface="Bookman Old Style"/>
              <a:buNone/>
              <a:defRPr b="1" i="0" sz="3400" u="none" cap="none" strike="noStrik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 name="Google Shape;40;p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41" name="Google Shape;41;p6"/>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42" name="Google Shape;42;p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Rockwell"/>
                <a:ea typeface="Rockwell"/>
                <a:cs typeface="Rockwell"/>
                <a:sym typeface="Rockwell"/>
              </a:defRPr>
            </a:lvl1pPr>
            <a:lvl2pPr indent="0" lvl="1" marL="0" marR="0" rtl="0" algn="r">
              <a:spcBef>
                <a:spcPts val="0"/>
              </a:spcBef>
              <a:buNone/>
              <a:defRPr sz="1000">
                <a:solidFill>
                  <a:schemeClr val="lt1"/>
                </a:solidFill>
                <a:latin typeface="Rockwell"/>
                <a:ea typeface="Rockwell"/>
                <a:cs typeface="Rockwell"/>
                <a:sym typeface="Rockwell"/>
              </a:defRPr>
            </a:lvl2pPr>
            <a:lvl3pPr indent="0" lvl="2" marL="0" marR="0" rtl="0" algn="r">
              <a:spcBef>
                <a:spcPts val="0"/>
              </a:spcBef>
              <a:buNone/>
              <a:defRPr sz="1000">
                <a:solidFill>
                  <a:schemeClr val="lt1"/>
                </a:solidFill>
                <a:latin typeface="Rockwell"/>
                <a:ea typeface="Rockwell"/>
                <a:cs typeface="Rockwell"/>
                <a:sym typeface="Rockwell"/>
              </a:defRPr>
            </a:lvl3pPr>
            <a:lvl4pPr indent="0" lvl="3" marL="0" marR="0" rtl="0" algn="r">
              <a:spcBef>
                <a:spcPts val="0"/>
              </a:spcBef>
              <a:buNone/>
              <a:defRPr sz="1000">
                <a:solidFill>
                  <a:schemeClr val="lt1"/>
                </a:solidFill>
                <a:latin typeface="Rockwell"/>
                <a:ea typeface="Rockwell"/>
                <a:cs typeface="Rockwell"/>
                <a:sym typeface="Rockwell"/>
              </a:defRPr>
            </a:lvl4pPr>
            <a:lvl5pPr indent="0" lvl="4" marL="0" marR="0" rtl="0" algn="r">
              <a:spcBef>
                <a:spcPts val="0"/>
              </a:spcBef>
              <a:buNone/>
              <a:defRPr sz="1000">
                <a:solidFill>
                  <a:schemeClr val="lt1"/>
                </a:solidFill>
                <a:latin typeface="Rockwell"/>
                <a:ea typeface="Rockwell"/>
                <a:cs typeface="Rockwell"/>
                <a:sym typeface="Rockwell"/>
              </a:defRPr>
            </a:lvl5pPr>
            <a:lvl6pPr indent="0" lvl="5" marL="0" marR="0" rtl="0" algn="r">
              <a:spcBef>
                <a:spcPts val="0"/>
              </a:spcBef>
              <a:buNone/>
              <a:defRPr sz="1000">
                <a:solidFill>
                  <a:schemeClr val="lt1"/>
                </a:solidFill>
                <a:latin typeface="Rockwell"/>
                <a:ea typeface="Rockwell"/>
                <a:cs typeface="Rockwell"/>
                <a:sym typeface="Rockwell"/>
              </a:defRPr>
            </a:lvl6pPr>
            <a:lvl7pPr indent="0" lvl="6" marL="0" marR="0" rtl="0" algn="r">
              <a:spcBef>
                <a:spcPts val="0"/>
              </a:spcBef>
              <a:buNone/>
              <a:defRPr sz="1000">
                <a:solidFill>
                  <a:schemeClr val="lt1"/>
                </a:solidFill>
                <a:latin typeface="Rockwell"/>
                <a:ea typeface="Rockwell"/>
                <a:cs typeface="Rockwell"/>
                <a:sym typeface="Rockwell"/>
              </a:defRPr>
            </a:lvl7pPr>
            <a:lvl8pPr indent="0" lvl="7" marL="0" marR="0" rtl="0" algn="r">
              <a:spcBef>
                <a:spcPts val="0"/>
              </a:spcBef>
              <a:buNone/>
              <a:defRPr sz="1000">
                <a:solidFill>
                  <a:schemeClr val="lt1"/>
                </a:solidFill>
                <a:latin typeface="Rockwell"/>
                <a:ea typeface="Rockwell"/>
                <a:cs typeface="Rockwell"/>
                <a:sym typeface="Rockwell"/>
              </a:defRPr>
            </a:lvl8pPr>
            <a:lvl9pPr indent="0" lvl="8" marL="0" marR="0" rtl="0" algn="r">
              <a:spcBef>
                <a:spcPts val="0"/>
              </a:spcBef>
              <a:buNone/>
              <a:defRPr sz="1000">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7"/>
          <p:cNvSpPr txBox="1"/>
          <p:nvPr>
            <p:ph type="title"/>
          </p:nvPr>
        </p:nvSpPr>
        <p:spPr>
          <a:xfrm>
            <a:off x="1229244" y="657226"/>
            <a:ext cx="9733512" cy="2852737"/>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lt1"/>
              </a:buClr>
              <a:buSzPts val="3400"/>
              <a:buFont typeface="Bookman Old Style"/>
              <a:buNone/>
              <a:defRPr b="1" i="0" sz="3400" u="none" cap="none" strike="noStrik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7"/>
          <p:cNvSpPr txBox="1"/>
          <p:nvPr>
            <p:ph idx="1" type="body"/>
          </p:nvPr>
        </p:nvSpPr>
        <p:spPr>
          <a:xfrm>
            <a:off x="1229244" y="3602038"/>
            <a:ext cx="9733512" cy="150018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20000"/>
              </a:lnSpc>
              <a:spcBef>
                <a:spcPts val="1000"/>
              </a:spcBef>
              <a:spcAft>
                <a:spcPts val="0"/>
              </a:spcAft>
              <a:buClr>
                <a:schemeClr val="lt1"/>
              </a:buClr>
              <a:buSzPts val="2400"/>
              <a:buFont typeface="Arial"/>
              <a:buNone/>
              <a:defRPr b="0" i="0" sz="2400" u="none" cap="none" strike="noStrike">
                <a:solidFill>
                  <a:schemeClr val="lt1"/>
                </a:solidFill>
                <a:latin typeface="Rockwell"/>
                <a:ea typeface="Rockwell"/>
                <a:cs typeface="Rockwell"/>
                <a:sym typeface="Rockwell"/>
              </a:defRPr>
            </a:lvl1pPr>
            <a:lvl2pPr indent="-228600" lvl="1" marL="914400"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2pPr>
            <a:lvl3pPr indent="-228600" lvl="2" marL="1371600" marR="0" rtl="0" algn="l">
              <a:lnSpc>
                <a:spcPct val="120000"/>
              </a:lnSpc>
              <a:spcBef>
                <a:spcPts val="500"/>
              </a:spcBef>
              <a:spcAft>
                <a:spcPts val="0"/>
              </a:spcAft>
              <a:buClr>
                <a:schemeClr val="lt1"/>
              </a:buClr>
              <a:buSzPts val="1800"/>
              <a:buFont typeface="Arial"/>
              <a:buNone/>
              <a:defRPr b="0" i="0" sz="1800" u="none" cap="none" strike="noStrike">
                <a:solidFill>
                  <a:schemeClr val="lt1"/>
                </a:solidFill>
                <a:latin typeface="Rockwell"/>
                <a:ea typeface="Rockwell"/>
                <a:cs typeface="Rockwell"/>
                <a:sym typeface="Rockwell"/>
              </a:defRPr>
            </a:lvl3pPr>
            <a:lvl4pPr indent="-228600" lvl="3" marL="1828800"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4pPr>
            <a:lvl5pPr indent="-228600" lvl="4" marL="2286000"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5pPr>
            <a:lvl6pPr indent="-228600" lvl="5" marL="2743200"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6pPr>
            <a:lvl7pPr indent="-228600" lvl="6" marL="3200400"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7pPr>
            <a:lvl8pPr indent="-228600" lvl="7" marL="3657600"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8pPr>
            <a:lvl9pPr indent="-228600" lvl="8" marL="4114800" marR="0" rtl="0" algn="l">
              <a:lnSpc>
                <a:spcPct val="120000"/>
              </a:lnSpc>
              <a:spcBef>
                <a:spcPts val="5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9pPr>
          </a:lstStyle>
          <a:p/>
        </p:txBody>
      </p:sp>
      <p:sp>
        <p:nvSpPr>
          <p:cNvPr id="46" name="Google Shape;46;p7"/>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47" name="Google Shape;47;p7"/>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48" name="Google Shape;48;p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Rockwell"/>
                <a:ea typeface="Rockwell"/>
                <a:cs typeface="Rockwell"/>
                <a:sym typeface="Rockwell"/>
              </a:defRPr>
            </a:lvl1pPr>
            <a:lvl2pPr indent="0" lvl="1" marL="0" marR="0" rtl="0" algn="r">
              <a:spcBef>
                <a:spcPts val="0"/>
              </a:spcBef>
              <a:buNone/>
              <a:defRPr sz="1000">
                <a:solidFill>
                  <a:schemeClr val="lt1"/>
                </a:solidFill>
                <a:latin typeface="Rockwell"/>
                <a:ea typeface="Rockwell"/>
                <a:cs typeface="Rockwell"/>
                <a:sym typeface="Rockwell"/>
              </a:defRPr>
            </a:lvl2pPr>
            <a:lvl3pPr indent="0" lvl="2" marL="0" marR="0" rtl="0" algn="r">
              <a:spcBef>
                <a:spcPts val="0"/>
              </a:spcBef>
              <a:buNone/>
              <a:defRPr sz="1000">
                <a:solidFill>
                  <a:schemeClr val="lt1"/>
                </a:solidFill>
                <a:latin typeface="Rockwell"/>
                <a:ea typeface="Rockwell"/>
                <a:cs typeface="Rockwell"/>
                <a:sym typeface="Rockwell"/>
              </a:defRPr>
            </a:lvl3pPr>
            <a:lvl4pPr indent="0" lvl="3" marL="0" marR="0" rtl="0" algn="r">
              <a:spcBef>
                <a:spcPts val="0"/>
              </a:spcBef>
              <a:buNone/>
              <a:defRPr sz="1000">
                <a:solidFill>
                  <a:schemeClr val="lt1"/>
                </a:solidFill>
                <a:latin typeface="Rockwell"/>
                <a:ea typeface="Rockwell"/>
                <a:cs typeface="Rockwell"/>
                <a:sym typeface="Rockwell"/>
              </a:defRPr>
            </a:lvl4pPr>
            <a:lvl5pPr indent="0" lvl="4" marL="0" marR="0" rtl="0" algn="r">
              <a:spcBef>
                <a:spcPts val="0"/>
              </a:spcBef>
              <a:buNone/>
              <a:defRPr sz="1000">
                <a:solidFill>
                  <a:schemeClr val="lt1"/>
                </a:solidFill>
                <a:latin typeface="Rockwell"/>
                <a:ea typeface="Rockwell"/>
                <a:cs typeface="Rockwell"/>
                <a:sym typeface="Rockwell"/>
              </a:defRPr>
            </a:lvl5pPr>
            <a:lvl6pPr indent="0" lvl="5" marL="0" marR="0" rtl="0" algn="r">
              <a:spcBef>
                <a:spcPts val="0"/>
              </a:spcBef>
              <a:buNone/>
              <a:defRPr sz="1000">
                <a:solidFill>
                  <a:schemeClr val="lt1"/>
                </a:solidFill>
                <a:latin typeface="Rockwell"/>
                <a:ea typeface="Rockwell"/>
                <a:cs typeface="Rockwell"/>
                <a:sym typeface="Rockwell"/>
              </a:defRPr>
            </a:lvl6pPr>
            <a:lvl7pPr indent="0" lvl="6" marL="0" marR="0" rtl="0" algn="r">
              <a:spcBef>
                <a:spcPts val="0"/>
              </a:spcBef>
              <a:buNone/>
              <a:defRPr sz="1000">
                <a:solidFill>
                  <a:schemeClr val="lt1"/>
                </a:solidFill>
                <a:latin typeface="Rockwell"/>
                <a:ea typeface="Rockwell"/>
                <a:cs typeface="Rockwell"/>
                <a:sym typeface="Rockwell"/>
              </a:defRPr>
            </a:lvl7pPr>
            <a:lvl8pPr indent="0" lvl="7" marL="0" marR="0" rtl="0" algn="r">
              <a:spcBef>
                <a:spcPts val="0"/>
              </a:spcBef>
              <a:buNone/>
              <a:defRPr sz="1000">
                <a:solidFill>
                  <a:schemeClr val="lt1"/>
                </a:solidFill>
                <a:latin typeface="Rockwell"/>
                <a:ea typeface="Rockwell"/>
                <a:cs typeface="Rockwell"/>
                <a:sym typeface="Rockwell"/>
              </a:defRPr>
            </a:lvl8pPr>
            <a:lvl9pPr indent="0" lvl="8" marL="0" marR="0" rtl="0" algn="r">
              <a:spcBef>
                <a:spcPts val="0"/>
              </a:spcBef>
              <a:buNone/>
              <a:defRPr sz="1000">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8"/>
          <p:cNvSpPr txBox="1"/>
          <p:nvPr>
            <p:ph type="title"/>
          </p:nvPr>
        </p:nvSpPr>
        <p:spPr>
          <a:xfrm>
            <a:off x="913795" y="609600"/>
            <a:ext cx="10353761" cy="1325563"/>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3400"/>
              <a:buFont typeface="Bookman Old Style"/>
              <a:buNone/>
              <a:defRPr b="1" i="0" sz="3400" u="none" cap="none" strike="noStrik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8"/>
          <p:cNvSpPr txBox="1"/>
          <p:nvPr>
            <p:ph idx="1" type="body"/>
          </p:nvPr>
        </p:nvSpPr>
        <p:spPr>
          <a:xfrm>
            <a:off x="1141804" y="2088320"/>
            <a:ext cx="4879199"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2400"/>
              <a:buFont typeface="Arial"/>
              <a:buNone/>
              <a:defRPr b="1" i="0" sz="2400" u="none" cap="none" strike="noStrike">
                <a:solidFill>
                  <a:schemeClr val="lt1"/>
                </a:solidFill>
                <a:latin typeface="Rockwell"/>
                <a:ea typeface="Rockwell"/>
                <a:cs typeface="Rockwell"/>
                <a:sym typeface="Rockwell"/>
              </a:defRPr>
            </a:lvl1pPr>
            <a:lvl2pPr indent="-228600" lvl="1" marL="914400" marR="0" rtl="0" algn="l">
              <a:lnSpc>
                <a:spcPct val="120000"/>
              </a:lnSpc>
              <a:spcBef>
                <a:spcPts val="500"/>
              </a:spcBef>
              <a:spcAft>
                <a:spcPts val="0"/>
              </a:spcAft>
              <a:buClr>
                <a:schemeClr val="lt1"/>
              </a:buClr>
              <a:buSzPts val="2000"/>
              <a:buFont typeface="Arial"/>
              <a:buNone/>
              <a:defRPr b="1" i="0" sz="2000" u="none" cap="none" strike="noStrike">
                <a:solidFill>
                  <a:schemeClr val="lt1"/>
                </a:solidFill>
                <a:latin typeface="Rockwell"/>
                <a:ea typeface="Rockwell"/>
                <a:cs typeface="Rockwell"/>
                <a:sym typeface="Rockwell"/>
              </a:defRPr>
            </a:lvl2pPr>
            <a:lvl3pPr indent="-228600" lvl="2" marL="1371600" marR="0" rtl="0" algn="l">
              <a:lnSpc>
                <a:spcPct val="120000"/>
              </a:lnSpc>
              <a:spcBef>
                <a:spcPts val="500"/>
              </a:spcBef>
              <a:spcAft>
                <a:spcPts val="0"/>
              </a:spcAft>
              <a:buClr>
                <a:schemeClr val="lt1"/>
              </a:buClr>
              <a:buSzPts val="1800"/>
              <a:buFont typeface="Arial"/>
              <a:buNone/>
              <a:defRPr b="1" i="0" sz="1800" u="none" cap="none" strike="noStrike">
                <a:solidFill>
                  <a:schemeClr val="lt1"/>
                </a:solidFill>
                <a:latin typeface="Rockwell"/>
                <a:ea typeface="Rockwell"/>
                <a:cs typeface="Rockwell"/>
                <a:sym typeface="Rockwell"/>
              </a:defRPr>
            </a:lvl3pPr>
            <a:lvl4pPr indent="-228600" lvl="3" marL="18288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4pPr>
            <a:lvl5pPr indent="-228600" lvl="4" marL="22860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5pPr>
            <a:lvl6pPr indent="-228600" lvl="5" marL="27432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6pPr>
            <a:lvl7pPr indent="-228600" lvl="6" marL="32004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7pPr>
            <a:lvl8pPr indent="-228600" lvl="7" marL="36576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8pPr>
            <a:lvl9pPr indent="-228600" lvl="8" marL="41148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9pPr>
          </a:lstStyle>
          <a:p/>
        </p:txBody>
      </p:sp>
      <p:sp>
        <p:nvSpPr>
          <p:cNvPr id="52" name="Google Shape;52;p8"/>
          <p:cNvSpPr txBox="1"/>
          <p:nvPr>
            <p:ph idx="2" type="body"/>
          </p:nvPr>
        </p:nvSpPr>
        <p:spPr>
          <a:xfrm>
            <a:off x="913795" y="2912232"/>
            <a:ext cx="5107208" cy="2878968"/>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chemeClr val="lt1"/>
              </a:buClr>
              <a:buSzPts val="2000"/>
              <a:buFont typeface="Arial"/>
              <a:buChar char="•"/>
              <a:defRPr b="0" i="0" sz="2000" u="none" cap="none" strike="noStrike">
                <a:solidFill>
                  <a:schemeClr val="lt1"/>
                </a:solidFill>
                <a:latin typeface="Rockwell"/>
                <a:ea typeface="Rockwell"/>
                <a:cs typeface="Rockwell"/>
                <a:sym typeface="Rockwell"/>
              </a:defRPr>
            </a:lvl1pPr>
            <a:lvl2pPr indent="-342900" lvl="1" marL="914400" marR="0" rtl="0" algn="l">
              <a:lnSpc>
                <a:spcPct val="120000"/>
              </a:lnSpc>
              <a:spcBef>
                <a:spcPts val="500"/>
              </a:spcBef>
              <a:spcAft>
                <a:spcPts val="0"/>
              </a:spcAft>
              <a:buClr>
                <a:schemeClr val="lt1"/>
              </a:buClr>
              <a:buSzPts val="1800"/>
              <a:buFont typeface="Arial"/>
              <a:buChar char="•"/>
              <a:defRPr b="0" i="0" sz="1800" u="none" cap="none" strike="noStrike">
                <a:solidFill>
                  <a:schemeClr val="lt1"/>
                </a:solidFill>
                <a:latin typeface="Rockwell"/>
                <a:ea typeface="Rockwell"/>
                <a:cs typeface="Rockwell"/>
                <a:sym typeface="Rockwell"/>
              </a:defRPr>
            </a:lvl2pPr>
            <a:lvl3pPr indent="-330200" lvl="2" marL="1371600" marR="0" rtl="0" algn="l">
              <a:lnSpc>
                <a:spcPct val="120000"/>
              </a:lnSpc>
              <a:spcBef>
                <a:spcPts val="500"/>
              </a:spcBef>
              <a:spcAft>
                <a:spcPts val="0"/>
              </a:spcAft>
              <a:buClr>
                <a:schemeClr val="lt1"/>
              </a:buClr>
              <a:buSzPts val="1600"/>
              <a:buFont typeface="Arial"/>
              <a:buChar char="•"/>
              <a:defRPr b="0" i="0" sz="1600" u="none" cap="none" strike="noStrike">
                <a:solidFill>
                  <a:schemeClr val="lt1"/>
                </a:solidFill>
                <a:latin typeface="Rockwell"/>
                <a:ea typeface="Rockwell"/>
                <a:cs typeface="Rockwell"/>
                <a:sym typeface="Rockwell"/>
              </a:defRPr>
            </a:lvl3pPr>
            <a:lvl4pPr indent="-317500" lvl="3" marL="1828800" marR="0" rtl="0" algn="l">
              <a:lnSpc>
                <a:spcPct val="120000"/>
              </a:lnSpc>
              <a:spcBef>
                <a:spcPts val="500"/>
              </a:spcBef>
              <a:spcAft>
                <a:spcPts val="0"/>
              </a:spcAft>
              <a:buClr>
                <a:schemeClr val="lt1"/>
              </a:buClr>
              <a:buSzPts val="1400"/>
              <a:buFont typeface="Arial"/>
              <a:buChar char="•"/>
              <a:defRPr b="0" i="0" sz="1400" u="none" cap="none" strike="noStrike">
                <a:solidFill>
                  <a:schemeClr val="lt1"/>
                </a:solidFill>
                <a:latin typeface="Rockwell"/>
                <a:ea typeface="Rockwell"/>
                <a:cs typeface="Rockwell"/>
                <a:sym typeface="Rockwell"/>
              </a:defRPr>
            </a:lvl4pPr>
            <a:lvl5pPr indent="-304800" lvl="4" marL="22860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5pPr>
            <a:lvl6pPr indent="-304800" lvl="5" marL="27432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6pPr>
            <a:lvl7pPr indent="-304800" lvl="6" marL="32004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7pPr>
            <a:lvl8pPr indent="-304800" lvl="7" marL="36576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8pPr>
            <a:lvl9pPr indent="-304800" lvl="8" marL="41148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9pPr>
          </a:lstStyle>
          <a:p/>
        </p:txBody>
      </p:sp>
      <p:sp>
        <p:nvSpPr>
          <p:cNvPr id="53" name="Google Shape;53;p8"/>
          <p:cNvSpPr txBox="1"/>
          <p:nvPr>
            <p:ph idx="3" type="body"/>
          </p:nvPr>
        </p:nvSpPr>
        <p:spPr>
          <a:xfrm>
            <a:off x="6402003" y="2088320"/>
            <a:ext cx="4865554"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2400"/>
              <a:buFont typeface="Arial"/>
              <a:buNone/>
              <a:defRPr b="1" i="0" sz="2400" u="none" cap="none" strike="noStrike">
                <a:solidFill>
                  <a:schemeClr val="lt1"/>
                </a:solidFill>
                <a:latin typeface="Rockwell"/>
                <a:ea typeface="Rockwell"/>
                <a:cs typeface="Rockwell"/>
                <a:sym typeface="Rockwell"/>
              </a:defRPr>
            </a:lvl1pPr>
            <a:lvl2pPr indent="-228600" lvl="1" marL="914400" marR="0" rtl="0" algn="l">
              <a:lnSpc>
                <a:spcPct val="120000"/>
              </a:lnSpc>
              <a:spcBef>
                <a:spcPts val="500"/>
              </a:spcBef>
              <a:spcAft>
                <a:spcPts val="0"/>
              </a:spcAft>
              <a:buClr>
                <a:schemeClr val="lt1"/>
              </a:buClr>
              <a:buSzPts val="2000"/>
              <a:buFont typeface="Arial"/>
              <a:buNone/>
              <a:defRPr b="1" i="0" sz="2000" u="none" cap="none" strike="noStrike">
                <a:solidFill>
                  <a:schemeClr val="lt1"/>
                </a:solidFill>
                <a:latin typeface="Rockwell"/>
                <a:ea typeface="Rockwell"/>
                <a:cs typeface="Rockwell"/>
                <a:sym typeface="Rockwell"/>
              </a:defRPr>
            </a:lvl2pPr>
            <a:lvl3pPr indent="-228600" lvl="2" marL="1371600" marR="0" rtl="0" algn="l">
              <a:lnSpc>
                <a:spcPct val="120000"/>
              </a:lnSpc>
              <a:spcBef>
                <a:spcPts val="500"/>
              </a:spcBef>
              <a:spcAft>
                <a:spcPts val="0"/>
              </a:spcAft>
              <a:buClr>
                <a:schemeClr val="lt1"/>
              </a:buClr>
              <a:buSzPts val="1800"/>
              <a:buFont typeface="Arial"/>
              <a:buNone/>
              <a:defRPr b="1" i="0" sz="1800" u="none" cap="none" strike="noStrike">
                <a:solidFill>
                  <a:schemeClr val="lt1"/>
                </a:solidFill>
                <a:latin typeface="Rockwell"/>
                <a:ea typeface="Rockwell"/>
                <a:cs typeface="Rockwell"/>
                <a:sym typeface="Rockwell"/>
              </a:defRPr>
            </a:lvl3pPr>
            <a:lvl4pPr indent="-228600" lvl="3" marL="18288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4pPr>
            <a:lvl5pPr indent="-228600" lvl="4" marL="22860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5pPr>
            <a:lvl6pPr indent="-228600" lvl="5" marL="27432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6pPr>
            <a:lvl7pPr indent="-228600" lvl="6" marL="32004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7pPr>
            <a:lvl8pPr indent="-228600" lvl="7" marL="36576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8pPr>
            <a:lvl9pPr indent="-228600" lvl="8" marL="4114800" marR="0" rtl="0" algn="l">
              <a:lnSpc>
                <a:spcPct val="120000"/>
              </a:lnSpc>
              <a:spcBef>
                <a:spcPts val="500"/>
              </a:spcBef>
              <a:spcAft>
                <a:spcPts val="0"/>
              </a:spcAft>
              <a:buClr>
                <a:schemeClr val="lt1"/>
              </a:buClr>
              <a:buSzPts val="1600"/>
              <a:buFont typeface="Arial"/>
              <a:buNone/>
              <a:defRPr b="1" i="0" sz="1600" u="none" cap="none" strike="noStrike">
                <a:solidFill>
                  <a:schemeClr val="lt1"/>
                </a:solidFill>
                <a:latin typeface="Rockwell"/>
                <a:ea typeface="Rockwell"/>
                <a:cs typeface="Rockwell"/>
                <a:sym typeface="Rockwell"/>
              </a:defRPr>
            </a:lvl9pPr>
          </a:lstStyle>
          <a:p/>
        </p:txBody>
      </p:sp>
      <p:sp>
        <p:nvSpPr>
          <p:cNvPr id="54" name="Google Shape;54;p8"/>
          <p:cNvSpPr txBox="1"/>
          <p:nvPr>
            <p:ph idx="4" type="body"/>
          </p:nvPr>
        </p:nvSpPr>
        <p:spPr>
          <a:xfrm>
            <a:off x="6172200" y="2912232"/>
            <a:ext cx="5095357" cy="2878968"/>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chemeClr val="lt1"/>
              </a:buClr>
              <a:buSzPts val="2000"/>
              <a:buFont typeface="Arial"/>
              <a:buChar char="•"/>
              <a:defRPr b="0" i="0" sz="2000" u="none" cap="none" strike="noStrike">
                <a:solidFill>
                  <a:schemeClr val="lt1"/>
                </a:solidFill>
                <a:latin typeface="Rockwell"/>
                <a:ea typeface="Rockwell"/>
                <a:cs typeface="Rockwell"/>
                <a:sym typeface="Rockwell"/>
              </a:defRPr>
            </a:lvl1pPr>
            <a:lvl2pPr indent="-342900" lvl="1" marL="914400" marR="0" rtl="0" algn="l">
              <a:lnSpc>
                <a:spcPct val="120000"/>
              </a:lnSpc>
              <a:spcBef>
                <a:spcPts val="500"/>
              </a:spcBef>
              <a:spcAft>
                <a:spcPts val="0"/>
              </a:spcAft>
              <a:buClr>
                <a:schemeClr val="lt1"/>
              </a:buClr>
              <a:buSzPts val="1800"/>
              <a:buFont typeface="Arial"/>
              <a:buChar char="•"/>
              <a:defRPr b="0" i="0" sz="1800" u="none" cap="none" strike="noStrike">
                <a:solidFill>
                  <a:schemeClr val="lt1"/>
                </a:solidFill>
                <a:latin typeface="Rockwell"/>
                <a:ea typeface="Rockwell"/>
                <a:cs typeface="Rockwell"/>
                <a:sym typeface="Rockwell"/>
              </a:defRPr>
            </a:lvl2pPr>
            <a:lvl3pPr indent="-330200" lvl="2" marL="1371600" marR="0" rtl="0" algn="l">
              <a:lnSpc>
                <a:spcPct val="120000"/>
              </a:lnSpc>
              <a:spcBef>
                <a:spcPts val="500"/>
              </a:spcBef>
              <a:spcAft>
                <a:spcPts val="0"/>
              </a:spcAft>
              <a:buClr>
                <a:schemeClr val="lt1"/>
              </a:buClr>
              <a:buSzPts val="1600"/>
              <a:buFont typeface="Arial"/>
              <a:buChar char="•"/>
              <a:defRPr b="0" i="0" sz="1600" u="none" cap="none" strike="noStrike">
                <a:solidFill>
                  <a:schemeClr val="lt1"/>
                </a:solidFill>
                <a:latin typeface="Rockwell"/>
                <a:ea typeface="Rockwell"/>
                <a:cs typeface="Rockwell"/>
                <a:sym typeface="Rockwell"/>
              </a:defRPr>
            </a:lvl3pPr>
            <a:lvl4pPr indent="-317500" lvl="3" marL="1828800" marR="0" rtl="0" algn="l">
              <a:lnSpc>
                <a:spcPct val="120000"/>
              </a:lnSpc>
              <a:spcBef>
                <a:spcPts val="500"/>
              </a:spcBef>
              <a:spcAft>
                <a:spcPts val="0"/>
              </a:spcAft>
              <a:buClr>
                <a:schemeClr val="lt1"/>
              </a:buClr>
              <a:buSzPts val="1400"/>
              <a:buFont typeface="Arial"/>
              <a:buChar char="•"/>
              <a:defRPr b="0" i="0" sz="1400" u="none" cap="none" strike="noStrike">
                <a:solidFill>
                  <a:schemeClr val="lt1"/>
                </a:solidFill>
                <a:latin typeface="Rockwell"/>
                <a:ea typeface="Rockwell"/>
                <a:cs typeface="Rockwell"/>
                <a:sym typeface="Rockwell"/>
              </a:defRPr>
            </a:lvl4pPr>
            <a:lvl5pPr indent="-304800" lvl="4" marL="22860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5pPr>
            <a:lvl6pPr indent="-304800" lvl="5" marL="27432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6pPr>
            <a:lvl7pPr indent="-304800" lvl="6" marL="32004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7pPr>
            <a:lvl8pPr indent="-304800" lvl="7" marL="36576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8pPr>
            <a:lvl9pPr indent="-304800" lvl="8" marL="41148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9pPr>
          </a:lstStyle>
          <a:p/>
        </p:txBody>
      </p:sp>
      <p:sp>
        <p:nvSpPr>
          <p:cNvPr id="55" name="Google Shape;55;p8"/>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56" name="Google Shape;56;p8"/>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57" name="Google Shape;57;p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Rockwell"/>
                <a:ea typeface="Rockwell"/>
                <a:cs typeface="Rockwell"/>
                <a:sym typeface="Rockwell"/>
              </a:defRPr>
            </a:lvl1pPr>
            <a:lvl2pPr indent="0" lvl="1" marL="0" marR="0" rtl="0" algn="r">
              <a:spcBef>
                <a:spcPts val="0"/>
              </a:spcBef>
              <a:buNone/>
              <a:defRPr sz="1000">
                <a:solidFill>
                  <a:schemeClr val="lt1"/>
                </a:solidFill>
                <a:latin typeface="Rockwell"/>
                <a:ea typeface="Rockwell"/>
                <a:cs typeface="Rockwell"/>
                <a:sym typeface="Rockwell"/>
              </a:defRPr>
            </a:lvl2pPr>
            <a:lvl3pPr indent="0" lvl="2" marL="0" marR="0" rtl="0" algn="r">
              <a:spcBef>
                <a:spcPts val="0"/>
              </a:spcBef>
              <a:buNone/>
              <a:defRPr sz="1000">
                <a:solidFill>
                  <a:schemeClr val="lt1"/>
                </a:solidFill>
                <a:latin typeface="Rockwell"/>
                <a:ea typeface="Rockwell"/>
                <a:cs typeface="Rockwell"/>
                <a:sym typeface="Rockwell"/>
              </a:defRPr>
            </a:lvl3pPr>
            <a:lvl4pPr indent="0" lvl="3" marL="0" marR="0" rtl="0" algn="r">
              <a:spcBef>
                <a:spcPts val="0"/>
              </a:spcBef>
              <a:buNone/>
              <a:defRPr sz="1000">
                <a:solidFill>
                  <a:schemeClr val="lt1"/>
                </a:solidFill>
                <a:latin typeface="Rockwell"/>
                <a:ea typeface="Rockwell"/>
                <a:cs typeface="Rockwell"/>
                <a:sym typeface="Rockwell"/>
              </a:defRPr>
            </a:lvl4pPr>
            <a:lvl5pPr indent="0" lvl="4" marL="0" marR="0" rtl="0" algn="r">
              <a:spcBef>
                <a:spcPts val="0"/>
              </a:spcBef>
              <a:buNone/>
              <a:defRPr sz="1000">
                <a:solidFill>
                  <a:schemeClr val="lt1"/>
                </a:solidFill>
                <a:latin typeface="Rockwell"/>
                <a:ea typeface="Rockwell"/>
                <a:cs typeface="Rockwell"/>
                <a:sym typeface="Rockwell"/>
              </a:defRPr>
            </a:lvl5pPr>
            <a:lvl6pPr indent="0" lvl="5" marL="0" marR="0" rtl="0" algn="r">
              <a:spcBef>
                <a:spcPts val="0"/>
              </a:spcBef>
              <a:buNone/>
              <a:defRPr sz="1000">
                <a:solidFill>
                  <a:schemeClr val="lt1"/>
                </a:solidFill>
                <a:latin typeface="Rockwell"/>
                <a:ea typeface="Rockwell"/>
                <a:cs typeface="Rockwell"/>
                <a:sym typeface="Rockwell"/>
              </a:defRPr>
            </a:lvl6pPr>
            <a:lvl7pPr indent="0" lvl="6" marL="0" marR="0" rtl="0" algn="r">
              <a:spcBef>
                <a:spcPts val="0"/>
              </a:spcBef>
              <a:buNone/>
              <a:defRPr sz="1000">
                <a:solidFill>
                  <a:schemeClr val="lt1"/>
                </a:solidFill>
                <a:latin typeface="Rockwell"/>
                <a:ea typeface="Rockwell"/>
                <a:cs typeface="Rockwell"/>
                <a:sym typeface="Rockwell"/>
              </a:defRPr>
            </a:lvl7pPr>
            <a:lvl8pPr indent="0" lvl="7" marL="0" marR="0" rtl="0" algn="r">
              <a:spcBef>
                <a:spcPts val="0"/>
              </a:spcBef>
              <a:buNone/>
              <a:defRPr sz="1000">
                <a:solidFill>
                  <a:schemeClr val="lt1"/>
                </a:solidFill>
                <a:latin typeface="Rockwell"/>
                <a:ea typeface="Rockwell"/>
                <a:cs typeface="Rockwell"/>
                <a:sym typeface="Rockwell"/>
              </a:defRPr>
            </a:lvl8pPr>
            <a:lvl9pPr indent="0" lvl="8" marL="0" marR="0" rtl="0" algn="r">
              <a:spcBef>
                <a:spcPts val="0"/>
              </a:spcBef>
              <a:buNone/>
              <a:defRPr sz="1000">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917228" y="609600"/>
            <a:ext cx="3932237" cy="23622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lt1"/>
              </a:buClr>
              <a:buSzPts val="2800"/>
              <a:buFont typeface="Bookman Old Style"/>
              <a:buNone/>
              <a:defRPr b="1" i="0" sz="2800" u="none" cap="none" strike="noStrik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9"/>
          <p:cNvSpPr txBox="1"/>
          <p:nvPr>
            <p:ph idx="1" type="body"/>
          </p:nvPr>
        </p:nvSpPr>
        <p:spPr>
          <a:xfrm>
            <a:off x="5078064" y="609600"/>
            <a:ext cx="6189492" cy="5181600"/>
          </a:xfrm>
          <a:prstGeom prst="rect">
            <a:avLst/>
          </a:prstGeom>
          <a:noFill/>
          <a:ln>
            <a:noFill/>
          </a:ln>
        </p:spPr>
        <p:txBody>
          <a:bodyPr anchorCtr="0" anchor="ctr" bIns="45700" lIns="91425" spcFirstLastPara="1" rIns="91425" wrap="square" tIns="45700">
            <a:noAutofit/>
          </a:bodyPr>
          <a:lstStyle>
            <a:lvl1pPr indent="-355600" lvl="0" marL="457200" marR="0" rtl="0" algn="l">
              <a:lnSpc>
                <a:spcPct val="120000"/>
              </a:lnSpc>
              <a:spcBef>
                <a:spcPts val="1000"/>
              </a:spcBef>
              <a:spcAft>
                <a:spcPts val="0"/>
              </a:spcAft>
              <a:buClr>
                <a:schemeClr val="lt1"/>
              </a:buClr>
              <a:buSzPts val="2000"/>
              <a:buFont typeface="Arial"/>
              <a:buChar char="•"/>
              <a:defRPr b="0" i="0" sz="2000" u="none" cap="none" strike="noStrike">
                <a:solidFill>
                  <a:schemeClr val="lt1"/>
                </a:solidFill>
                <a:latin typeface="Rockwell"/>
                <a:ea typeface="Rockwell"/>
                <a:cs typeface="Rockwell"/>
                <a:sym typeface="Rockwell"/>
              </a:defRPr>
            </a:lvl1pPr>
            <a:lvl2pPr indent="-342900" lvl="1" marL="914400" marR="0" rtl="0" algn="l">
              <a:lnSpc>
                <a:spcPct val="120000"/>
              </a:lnSpc>
              <a:spcBef>
                <a:spcPts val="500"/>
              </a:spcBef>
              <a:spcAft>
                <a:spcPts val="0"/>
              </a:spcAft>
              <a:buClr>
                <a:schemeClr val="lt1"/>
              </a:buClr>
              <a:buSzPts val="1800"/>
              <a:buFont typeface="Arial"/>
              <a:buChar char="•"/>
              <a:defRPr b="0" i="0" sz="1800" u="none" cap="none" strike="noStrike">
                <a:solidFill>
                  <a:schemeClr val="lt1"/>
                </a:solidFill>
                <a:latin typeface="Rockwell"/>
                <a:ea typeface="Rockwell"/>
                <a:cs typeface="Rockwell"/>
                <a:sym typeface="Rockwell"/>
              </a:defRPr>
            </a:lvl2pPr>
            <a:lvl3pPr indent="-330200" lvl="2" marL="1371600" marR="0" rtl="0" algn="l">
              <a:lnSpc>
                <a:spcPct val="120000"/>
              </a:lnSpc>
              <a:spcBef>
                <a:spcPts val="500"/>
              </a:spcBef>
              <a:spcAft>
                <a:spcPts val="0"/>
              </a:spcAft>
              <a:buClr>
                <a:schemeClr val="lt1"/>
              </a:buClr>
              <a:buSzPts val="1600"/>
              <a:buFont typeface="Arial"/>
              <a:buChar char="•"/>
              <a:defRPr b="0" i="0" sz="1600" u="none" cap="none" strike="noStrike">
                <a:solidFill>
                  <a:schemeClr val="lt1"/>
                </a:solidFill>
                <a:latin typeface="Rockwell"/>
                <a:ea typeface="Rockwell"/>
                <a:cs typeface="Rockwell"/>
                <a:sym typeface="Rockwell"/>
              </a:defRPr>
            </a:lvl3pPr>
            <a:lvl4pPr indent="-317500" lvl="3" marL="1828800" marR="0" rtl="0" algn="l">
              <a:lnSpc>
                <a:spcPct val="120000"/>
              </a:lnSpc>
              <a:spcBef>
                <a:spcPts val="500"/>
              </a:spcBef>
              <a:spcAft>
                <a:spcPts val="0"/>
              </a:spcAft>
              <a:buClr>
                <a:schemeClr val="lt1"/>
              </a:buClr>
              <a:buSzPts val="1400"/>
              <a:buFont typeface="Arial"/>
              <a:buChar char="•"/>
              <a:defRPr b="0" i="0" sz="1400" u="none" cap="none" strike="noStrike">
                <a:solidFill>
                  <a:schemeClr val="lt1"/>
                </a:solidFill>
                <a:latin typeface="Rockwell"/>
                <a:ea typeface="Rockwell"/>
                <a:cs typeface="Rockwell"/>
                <a:sym typeface="Rockwell"/>
              </a:defRPr>
            </a:lvl4pPr>
            <a:lvl5pPr indent="-304800" lvl="4" marL="22860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5pPr>
            <a:lvl6pPr indent="-304800" lvl="5" marL="27432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6pPr>
            <a:lvl7pPr indent="-304800" lvl="6" marL="32004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7pPr>
            <a:lvl8pPr indent="-304800" lvl="7" marL="36576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8pPr>
            <a:lvl9pPr indent="-304800" lvl="8" marL="41148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9pPr>
          </a:lstStyle>
          <a:p/>
        </p:txBody>
      </p:sp>
      <p:sp>
        <p:nvSpPr>
          <p:cNvPr id="61" name="Google Shape;61;p9"/>
          <p:cNvSpPr txBox="1"/>
          <p:nvPr>
            <p:ph idx="2" type="body"/>
          </p:nvPr>
        </p:nvSpPr>
        <p:spPr>
          <a:xfrm>
            <a:off x="917228" y="2971800"/>
            <a:ext cx="3932237" cy="281939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20000"/>
              </a:lnSpc>
              <a:spcBef>
                <a:spcPts val="1000"/>
              </a:spcBef>
              <a:spcAft>
                <a:spcPts val="0"/>
              </a:spcAft>
              <a:buClr>
                <a:schemeClr val="lt1"/>
              </a:buClr>
              <a:buSzPts val="1600"/>
              <a:buFont typeface="Arial"/>
              <a:buNone/>
              <a:defRPr b="0" i="0" sz="1600" u="none" cap="none" strike="noStrike">
                <a:solidFill>
                  <a:schemeClr val="lt1"/>
                </a:solidFill>
                <a:latin typeface="Rockwell"/>
                <a:ea typeface="Rockwell"/>
                <a:cs typeface="Rockwell"/>
                <a:sym typeface="Rockwell"/>
              </a:defRPr>
            </a:lvl1pPr>
            <a:lvl2pPr indent="-228600" lvl="1" marL="914400" marR="0" rtl="0" algn="l">
              <a:lnSpc>
                <a:spcPct val="120000"/>
              </a:lnSpc>
              <a:spcBef>
                <a:spcPts val="500"/>
              </a:spcBef>
              <a:spcAft>
                <a:spcPts val="0"/>
              </a:spcAft>
              <a:buClr>
                <a:schemeClr val="lt1"/>
              </a:buClr>
              <a:buSzPts val="1400"/>
              <a:buFont typeface="Arial"/>
              <a:buNone/>
              <a:defRPr b="0" i="0" sz="1400" u="none" cap="none" strike="noStrike">
                <a:solidFill>
                  <a:schemeClr val="lt1"/>
                </a:solidFill>
                <a:latin typeface="Rockwell"/>
                <a:ea typeface="Rockwell"/>
                <a:cs typeface="Rockwell"/>
                <a:sym typeface="Rockwell"/>
              </a:defRPr>
            </a:lvl2pPr>
            <a:lvl3pPr indent="-228600" lvl="2" marL="1371600" marR="0" rtl="0" algn="l">
              <a:lnSpc>
                <a:spcPct val="120000"/>
              </a:lnSpc>
              <a:spcBef>
                <a:spcPts val="5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3pPr>
            <a:lvl4pPr indent="-228600" lvl="3" marL="18288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4pPr>
            <a:lvl5pPr indent="-228600" lvl="4" marL="22860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5pPr>
            <a:lvl6pPr indent="-228600" lvl="5" marL="27432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6pPr>
            <a:lvl7pPr indent="-228600" lvl="6" marL="32004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7pPr>
            <a:lvl8pPr indent="-228600" lvl="7" marL="36576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8pPr>
            <a:lvl9pPr indent="-228600" lvl="8" marL="41148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9pPr>
          </a:lstStyle>
          <a:p/>
        </p:txBody>
      </p:sp>
      <p:sp>
        <p:nvSpPr>
          <p:cNvPr id="62" name="Google Shape;62;p9"/>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63" name="Google Shape;63;p9"/>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64" name="Google Shape;64;p9"/>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Rockwell"/>
                <a:ea typeface="Rockwell"/>
                <a:cs typeface="Rockwell"/>
                <a:sym typeface="Rockwell"/>
              </a:defRPr>
            </a:lvl1pPr>
            <a:lvl2pPr indent="0" lvl="1" marL="0" marR="0" rtl="0" algn="r">
              <a:spcBef>
                <a:spcPts val="0"/>
              </a:spcBef>
              <a:buNone/>
              <a:defRPr sz="1000">
                <a:solidFill>
                  <a:schemeClr val="lt1"/>
                </a:solidFill>
                <a:latin typeface="Rockwell"/>
                <a:ea typeface="Rockwell"/>
                <a:cs typeface="Rockwell"/>
                <a:sym typeface="Rockwell"/>
              </a:defRPr>
            </a:lvl2pPr>
            <a:lvl3pPr indent="0" lvl="2" marL="0" marR="0" rtl="0" algn="r">
              <a:spcBef>
                <a:spcPts val="0"/>
              </a:spcBef>
              <a:buNone/>
              <a:defRPr sz="1000">
                <a:solidFill>
                  <a:schemeClr val="lt1"/>
                </a:solidFill>
                <a:latin typeface="Rockwell"/>
                <a:ea typeface="Rockwell"/>
                <a:cs typeface="Rockwell"/>
                <a:sym typeface="Rockwell"/>
              </a:defRPr>
            </a:lvl3pPr>
            <a:lvl4pPr indent="0" lvl="3" marL="0" marR="0" rtl="0" algn="r">
              <a:spcBef>
                <a:spcPts val="0"/>
              </a:spcBef>
              <a:buNone/>
              <a:defRPr sz="1000">
                <a:solidFill>
                  <a:schemeClr val="lt1"/>
                </a:solidFill>
                <a:latin typeface="Rockwell"/>
                <a:ea typeface="Rockwell"/>
                <a:cs typeface="Rockwell"/>
                <a:sym typeface="Rockwell"/>
              </a:defRPr>
            </a:lvl4pPr>
            <a:lvl5pPr indent="0" lvl="4" marL="0" marR="0" rtl="0" algn="r">
              <a:spcBef>
                <a:spcPts val="0"/>
              </a:spcBef>
              <a:buNone/>
              <a:defRPr sz="1000">
                <a:solidFill>
                  <a:schemeClr val="lt1"/>
                </a:solidFill>
                <a:latin typeface="Rockwell"/>
                <a:ea typeface="Rockwell"/>
                <a:cs typeface="Rockwell"/>
                <a:sym typeface="Rockwell"/>
              </a:defRPr>
            </a:lvl5pPr>
            <a:lvl6pPr indent="0" lvl="5" marL="0" marR="0" rtl="0" algn="r">
              <a:spcBef>
                <a:spcPts val="0"/>
              </a:spcBef>
              <a:buNone/>
              <a:defRPr sz="1000">
                <a:solidFill>
                  <a:schemeClr val="lt1"/>
                </a:solidFill>
                <a:latin typeface="Rockwell"/>
                <a:ea typeface="Rockwell"/>
                <a:cs typeface="Rockwell"/>
                <a:sym typeface="Rockwell"/>
              </a:defRPr>
            </a:lvl6pPr>
            <a:lvl7pPr indent="0" lvl="6" marL="0" marR="0" rtl="0" algn="r">
              <a:spcBef>
                <a:spcPts val="0"/>
              </a:spcBef>
              <a:buNone/>
              <a:defRPr sz="1000">
                <a:solidFill>
                  <a:schemeClr val="lt1"/>
                </a:solidFill>
                <a:latin typeface="Rockwell"/>
                <a:ea typeface="Rockwell"/>
                <a:cs typeface="Rockwell"/>
                <a:sym typeface="Rockwell"/>
              </a:defRPr>
            </a:lvl7pPr>
            <a:lvl8pPr indent="0" lvl="7" marL="0" marR="0" rtl="0" algn="r">
              <a:spcBef>
                <a:spcPts val="0"/>
              </a:spcBef>
              <a:buNone/>
              <a:defRPr sz="1000">
                <a:solidFill>
                  <a:schemeClr val="lt1"/>
                </a:solidFill>
                <a:latin typeface="Rockwell"/>
                <a:ea typeface="Rockwell"/>
                <a:cs typeface="Rockwell"/>
                <a:sym typeface="Rockwell"/>
              </a:defRPr>
            </a:lvl8pPr>
            <a:lvl9pPr indent="0" lvl="8" marL="0" marR="0" rtl="0" algn="r">
              <a:spcBef>
                <a:spcPts val="0"/>
              </a:spcBef>
              <a:buNone/>
              <a:defRPr sz="1000">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917227" y="609600"/>
            <a:ext cx="5929773" cy="23622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lt1"/>
              </a:buClr>
              <a:buSzPts val="3200"/>
              <a:buFont typeface="Bookman Old Style"/>
              <a:buNone/>
              <a:defRPr b="1" i="0" sz="3200" u="none" cap="none" strike="noStrik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p:nvPr>
            <p:ph idx="2" type="pic"/>
          </p:nvPr>
        </p:nvSpPr>
        <p:spPr>
          <a:xfrm>
            <a:off x="7424804" y="758881"/>
            <a:ext cx="3255356" cy="4883038"/>
          </a:xfrm>
          <a:prstGeom prst="rect">
            <a:avLst/>
          </a:prstGeom>
          <a:no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lt1"/>
              </a:buClr>
              <a:buSzPts val="3200"/>
              <a:buFont typeface="Arial"/>
              <a:buNone/>
              <a:defRPr b="0" i="0" sz="3200" u="none" cap="none" strike="noStrike">
                <a:solidFill>
                  <a:schemeClr val="lt1"/>
                </a:solidFill>
                <a:latin typeface="Rockwell"/>
                <a:ea typeface="Rockwell"/>
                <a:cs typeface="Rockwell"/>
                <a:sym typeface="Rockwell"/>
              </a:defRPr>
            </a:lvl1pPr>
            <a:lvl2pPr lvl="1" marR="0" rtl="0" algn="l">
              <a:lnSpc>
                <a:spcPct val="120000"/>
              </a:lnSpc>
              <a:spcBef>
                <a:spcPts val="500"/>
              </a:spcBef>
              <a:spcAft>
                <a:spcPts val="0"/>
              </a:spcAft>
              <a:buClr>
                <a:schemeClr val="lt1"/>
              </a:buClr>
              <a:buSzPts val="2800"/>
              <a:buFont typeface="Arial"/>
              <a:buNone/>
              <a:defRPr b="0" i="0" sz="2800" u="none" cap="none" strike="noStrike">
                <a:solidFill>
                  <a:schemeClr val="lt1"/>
                </a:solidFill>
                <a:latin typeface="Rockwell"/>
                <a:ea typeface="Rockwell"/>
                <a:cs typeface="Rockwell"/>
                <a:sym typeface="Rockwell"/>
              </a:defRPr>
            </a:lvl2pPr>
            <a:lvl3pPr lvl="2" marR="0" rtl="0" algn="l">
              <a:lnSpc>
                <a:spcPct val="120000"/>
              </a:lnSpc>
              <a:spcBef>
                <a:spcPts val="500"/>
              </a:spcBef>
              <a:spcAft>
                <a:spcPts val="0"/>
              </a:spcAft>
              <a:buClr>
                <a:schemeClr val="lt1"/>
              </a:buClr>
              <a:buSzPts val="2400"/>
              <a:buFont typeface="Arial"/>
              <a:buNone/>
              <a:defRPr b="0" i="0" sz="2400" u="none" cap="none" strike="noStrike">
                <a:solidFill>
                  <a:schemeClr val="lt1"/>
                </a:solidFill>
                <a:latin typeface="Rockwell"/>
                <a:ea typeface="Rockwell"/>
                <a:cs typeface="Rockwell"/>
                <a:sym typeface="Rockwell"/>
              </a:defRPr>
            </a:lvl3pPr>
            <a:lvl4pPr lvl="3"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4pPr>
            <a:lvl5pPr lvl="4"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5pPr>
            <a:lvl6pPr lvl="5"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6pPr>
            <a:lvl7pPr lvl="6"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7pPr>
            <a:lvl8pPr lvl="7"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8pPr>
            <a:lvl9pPr lvl="8" marR="0" rtl="0" algn="l">
              <a:lnSpc>
                <a:spcPct val="120000"/>
              </a:lnSpc>
              <a:spcBef>
                <a:spcPts val="500"/>
              </a:spcBef>
              <a:spcAft>
                <a:spcPts val="0"/>
              </a:spcAft>
              <a:buClr>
                <a:schemeClr val="lt1"/>
              </a:buClr>
              <a:buSzPts val="2000"/>
              <a:buFont typeface="Arial"/>
              <a:buNone/>
              <a:defRPr b="0" i="0" sz="2000" u="none" cap="none" strike="noStrike">
                <a:solidFill>
                  <a:schemeClr val="lt1"/>
                </a:solidFill>
                <a:latin typeface="Rockwell"/>
                <a:ea typeface="Rockwell"/>
                <a:cs typeface="Rockwell"/>
                <a:sym typeface="Rockwell"/>
              </a:defRPr>
            </a:lvl9pPr>
          </a:lstStyle>
          <a:p/>
        </p:txBody>
      </p:sp>
      <p:sp>
        <p:nvSpPr>
          <p:cNvPr id="68" name="Google Shape;68;p10"/>
          <p:cNvSpPr txBox="1"/>
          <p:nvPr>
            <p:ph idx="1" type="body"/>
          </p:nvPr>
        </p:nvSpPr>
        <p:spPr>
          <a:xfrm>
            <a:off x="913794" y="2971800"/>
            <a:ext cx="5934950" cy="281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20000"/>
              </a:lnSpc>
              <a:spcBef>
                <a:spcPts val="1000"/>
              </a:spcBef>
              <a:spcAft>
                <a:spcPts val="0"/>
              </a:spcAft>
              <a:buClr>
                <a:schemeClr val="lt1"/>
              </a:buClr>
              <a:buSzPts val="1800"/>
              <a:buFont typeface="Arial"/>
              <a:buNone/>
              <a:defRPr b="0" i="0" sz="1800" u="none" cap="none" strike="noStrike">
                <a:solidFill>
                  <a:schemeClr val="lt1"/>
                </a:solidFill>
                <a:latin typeface="Rockwell"/>
                <a:ea typeface="Rockwell"/>
                <a:cs typeface="Rockwell"/>
                <a:sym typeface="Rockwell"/>
              </a:defRPr>
            </a:lvl1pPr>
            <a:lvl2pPr indent="-228600" lvl="1" marL="914400" marR="0" rtl="0" algn="l">
              <a:lnSpc>
                <a:spcPct val="120000"/>
              </a:lnSpc>
              <a:spcBef>
                <a:spcPts val="500"/>
              </a:spcBef>
              <a:spcAft>
                <a:spcPts val="0"/>
              </a:spcAft>
              <a:buClr>
                <a:schemeClr val="lt1"/>
              </a:buClr>
              <a:buSzPts val="1400"/>
              <a:buFont typeface="Arial"/>
              <a:buNone/>
              <a:defRPr b="0" i="0" sz="1400" u="none" cap="none" strike="noStrike">
                <a:solidFill>
                  <a:schemeClr val="lt1"/>
                </a:solidFill>
                <a:latin typeface="Rockwell"/>
                <a:ea typeface="Rockwell"/>
                <a:cs typeface="Rockwell"/>
                <a:sym typeface="Rockwell"/>
              </a:defRPr>
            </a:lvl2pPr>
            <a:lvl3pPr indent="-228600" lvl="2" marL="1371600" marR="0" rtl="0" algn="l">
              <a:lnSpc>
                <a:spcPct val="120000"/>
              </a:lnSpc>
              <a:spcBef>
                <a:spcPts val="5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3pPr>
            <a:lvl4pPr indent="-228600" lvl="3" marL="18288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4pPr>
            <a:lvl5pPr indent="-228600" lvl="4" marL="22860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5pPr>
            <a:lvl6pPr indent="-228600" lvl="5" marL="27432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6pPr>
            <a:lvl7pPr indent="-228600" lvl="6" marL="32004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7pPr>
            <a:lvl8pPr indent="-228600" lvl="7" marL="36576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8pPr>
            <a:lvl9pPr indent="-228600" lvl="8" marL="4114800" marR="0" rtl="0" algn="l">
              <a:lnSpc>
                <a:spcPct val="120000"/>
              </a:lnSpc>
              <a:spcBef>
                <a:spcPts val="500"/>
              </a:spcBef>
              <a:spcAft>
                <a:spcPts val="0"/>
              </a:spcAft>
              <a:buClr>
                <a:schemeClr val="lt1"/>
              </a:buClr>
              <a:buSzPts val="1000"/>
              <a:buFont typeface="Arial"/>
              <a:buNone/>
              <a:defRPr b="0" i="0" sz="1000" u="none" cap="none" strike="noStrike">
                <a:solidFill>
                  <a:schemeClr val="lt1"/>
                </a:solidFill>
                <a:latin typeface="Rockwell"/>
                <a:ea typeface="Rockwell"/>
                <a:cs typeface="Rockwell"/>
                <a:sym typeface="Rockwell"/>
              </a:defRPr>
            </a:lvl9pPr>
          </a:lstStyle>
          <a:p/>
        </p:txBody>
      </p:sp>
      <p:sp>
        <p:nvSpPr>
          <p:cNvPr id="69" name="Google Shape;69;p10"/>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70" name="Google Shape;70;p10"/>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71" name="Google Shape;71;p10"/>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Rockwell"/>
                <a:ea typeface="Rockwell"/>
                <a:cs typeface="Rockwell"/>
                <a:sym typeface="Rockwell"/>
              </a:defRPr>
            </a:lvl1pPr>
            <a:lvl2pPr indent="0" lvl="1" marL="0" marR="0" rtl="0" algn="r">
              <a:spcBef>
                <a:spcPts val="0"/>
              </a:spcBef>
              <a:buNone/>
              <a:defRPr sz="1000">
                <a:solidFill>
                  <a:schemeClr val="lt1"/>
                </a:solidFill>
                <a:latin typeface="Rockwell"/>
                <a:ea typeface="Rockwell"/>
                <a:cs typeface="Rockwell"/>
                <a:sym typeface="Rockwell"/>
              </a:defRPr>
            </a:lvl2pPr>
            <a:lvl3pPr indent="0" lvl="2" marL="0" marR="0" rtl="0" algn="r">
              <a:spcBef>
                <a:spcPts val="0"/>
              </a:spcBef>
              <a:buNone/>
              <a:defRPr sz="1000">
                <a:solidFill>
                  <a:schemeClr val="lt1"/>
                </a:solidFill>
                <a:latin typeface="Rockwell"/>
                <a:ea typeface="Rockwell"/>
                <a:cs typeface="Rockwell"/>
                <a:sym typeface="Rockwell"/>
              </a:defRPr>
            </a:lvl3pPr>
            <a:lvl4pPr indent="0" lvl="3" marL="0" marR="0" rtl="0" algn="r">
              <a:spcBef>
                <a:spcPts val="0"/>
              </a:spcBef>
              <a:buNone/>
              <a:defRPr sz="1000">
                <a:solidFill>
                  <a:schemeClr val="lt1"/>
                </a:solidFill>
                <a:latin typeface="Rockwell"/>
                <a:ea typeface="Rockwell"/>
                <a:cs typeface="Rockwell"/>
                <a:sym typeface="Rockwell"/>
              </a:defRPr>
            </a:lvl4pPr>
            <a:lvl5pPr indent="0" lvl="4" marL="0" marR="0" rtl="0" algn="r">
              <a:spcBef>
                <a:spcPts val="0"/>
              </a:spcBef>
              <a:buNone/>
              <a:defRPr sz="1000">
                <a:solidFill>
                  <a:schemeClr val="lt1"/>
                </a:solidFill>
                <a:latin typeface="Rockwell"/>
                <a:ea typeface="Rockwell"/>
                <a:cs typeface="Rockwell"/>
                <a:sym typeface="Rockwell"/>
              </a:defRPr>
            </a:lvl5pPr>
            <a:lvl6pPr indent="0" lvl="5" marL="0" marR="0" rtl="0" algn="r">
              <a:spcBef>
                <a:spcPts val="0"/>
              </a:spcBef>
              <a:buNone/>
              <a:defRPr sz="1000">
                <a:solidFill>
                  <a:schemeClr val="lt1"/>
                </a:solidFill>
                <a:latin typeface="Rockwell"/>
                <a:ea typeface="Rockwell"/>
                <a:cs typeface="Rockwell"/>
                <a:sym typeface="Rockwell"/>
              </a:defRPr>
            </a:lvl6pPr>
            <a:lvl7pPr indent="0" lvl="6" marL="0" marR="0" rtl="0" algn="r">
              <a:spcBef>
                <a:spcPts val="0"/>
              </a:spcBef>
              <a:buNone/>
              <a:defRPr sz="1000">
                <a:solidFill>
                  <a:schemeClr val="lt1"/>
                </a:solidFill>
                <a:latin typeface="Rockwell"/>
                <a:ea typeface="Rockwell"/>
                <a:cs typeface="Rockwell"/>
                <a:sym typeface="Rockwell"/>
              </a:defRPr>
            </a:lvl7pPr>
            <a:lvl8pPr indent="0" lvl="7" marL="0" marR="0" rtl="0" algn="r">
              <a:spcBef>
                <a:spcPts val="0"/>
              </a:spcBef>
              <a:buNone/>
              <a:defRPr sz="1000">
                <a:solidFill>
                  <a:schemeClr val="lt1"/>
                </a:solidFill>
                <a:latin typeface="Rockwell"/>
                <a:ea typeface="Rockwell"/>
                <a:cs typeface="Rockwell"/>
                <a:sym typeface="Rockwell"/>
              </a:defRPr>
            </a:lvl8pPr>
            <a:lvl9pPr indent="0" lvl="8" marL="0" marR="0" rtl="0" algn="r">
              <a:spcBef>
                <a:spcPts val="0"/>
              </a:spcBef>
              <a:buNone/>
              <a:defRPr sz="1000">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2" Type="http://schemas.openxmlformats.org/officeDocument/2006/relationships/theme" Target="../theme/theme1.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3400"/>
              <a:buFont typeface="Bookman Old Style"/>
              <a:buNone/>
              <a:defRPr b="1" i="0" sz="3400" u="none" cap="none" strike="noStrik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chemeClr val="lt1"/>
              </a:buClr>
              <a:buSzPts val="2000"/>
              <a:buFont typeface="Arial"/>
              <a:buChar char="•"/>
              <a:defRPr b="0" i="0" sz="2000" u="none" cap="none" strike="noStrike">
                <a:solidFill>
                  <a:schemeClr val="lt1"/>
                </a:solidFill>
                <a:latin typeface="Rockwell"/>
                <a:ea typeface="Rockwell"/>
                <a:cs typeface="Rockwell"/>
                <a:sym typeface="Rockwell"/>
              </a:defRPr>
            </a:lvl1pPr>
            <a:lvl2pPr indent="-342900" lvl="1" marL="914400" marR="0" rtl="0" algn="l">
              <a:lnSpc>
                <a:spcPct val="120000"/>
              </a:lnSpc>
              <a:spcBef>
                <a:spcPts val="500"/>
              </a:spcBef>
              <a:spcAft>
                <a:spcPts val="0"/>
              </a:spcAft>
              <a:buClr>
                <a:schemeClr val="lt1"/>
              </a:buClr>
              <a:buSzPts val="1800"/>
              <a:buFont typeface="Arial"/>
              <a:buChar char="•"/>
              <a:defRPr b="0" i="0" sz="1800" u="none" cap="none" strike="noStrike">
                <a:solidFill>
                  <a:schemeClr val="lt1"/>
                </a:solidFill>
                <a:latin typeface="Rockwell"/>
                <a:ea typeface="Rockwell"/>
                <a:cs typeface="Rockwell"/>
                <a:sym typeface="Rockwell"/>
              </a:defRPr>
            </a:lvl2pPr>
            <a:lvl3pPr indent="-330200" lvl="2" marL="1371600" marR="0" rtl="0" algn="l">
              <a:lnSpc>
                <a:spcPct val="120000"/>
              </a:lnSpc>
              <a:spcBef>
                <a:spcPts val="500"/>
              </a:spcBef>
              <a:spcAft>
                <a:spcPts val="0"/>
              </a:spcAft>
              <a:buClr>
                <a:schemeClr val="lt1"/>
              </a:buClr>
              <a:buSzPts val="1600"/>
              <a:buFont typeface="Arial"/>
              <a:buChar char="•"/>
              <a:defRPr b="0" i="0" sz="1600" u="none" cap="none" strike="noStrike">
                <a:solidFill>
                  <a:schemeClr val="lt1"/>
                </a:solidFill>
                <a:latin typeface="Rockwell"/>
                <a:ea typeface="Rockwell"/>
                <a:cs typeface="Rockwell"/>
                <a:sym typeface="Rockwell"/>
              </a:defRPr>
            </a:lvl3pPr>
            <a:lvl4pPr indent="-317500" lvl="3" marL="1828800" marR="0" rtl="0" algn="l">
              <a:lnSpc>
                <a:spcPct val="120000"/>
              </a:lnSpc>
              <a:spcBef>
                <a:spcPts val="500"/>
              </a:spcBef>
              <a:spcAft>
                <a:spcPts val="0"/>
              </a:spcAft>
              <a:buClr>
                <a:schemeClr val="lt1"/>
              </a:buClr>
              <a:buSzPts val="1400"/>
              <a:buFont typeface="Arial"/>
              <a:buChar char="•"/>
              <a:defRPr b="0" i="0" sz="1400" u="none" cap="none" strike="noStrike">
                <a:solidFill>
                  <a:schemeClr val="lt1"/>
                </a:solidFill>
                <a:latin typeface="Rockwell"/>
                <a:ea typeface="Rockwell"/>
                <a:cs typeface="Rockwell"/>
                <a:sym typeface="Rockwell"/>
              </a:defRPr>
            </a:lvl4pPr>
            <a:lvl5pPr indent="-304800" lvl="4" marL="22860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5pPr>
            <a:lvl6pPr indent="-304800" lvl="5" marL="27432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6pPr>
            <a:lvl7pPr indent="-304800" lvl="6" marL="32004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7pPr>
            <a:lvl8pPr indent="-304800" lvl="7" marL="36576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8pPr>
            <a:lvl9pPr indent="-304800" lvl="8" marL="41148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9pPr>
          </a:lstStyle>
          <a:p/>
        </p:txBody>
      </p:sp>
      <p:sp>
        <p:nvSpPr>
          <p:cNvPr id="12" name="Google Shape;12;p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13" name="Google Shape;13;p1"/>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14" name="Google Shape;14;p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Rockwell"/>
                <a:ea typeface="Rockwell"/>
                <a:cs typeface="Rockwell"/>
                <a:sym typeface="Rockwell"/>
              </a:defRPr>
            </a:lvl1pPr>
            <a:lvl2pPr indent="0" lvl="1" marL="0" marR="0" rtl="0" algn="r">
              <a:spcBef>
                <a:spcPts val="0"/>
              </a:spcBef>
              <a:buNone/>
              <a:defRPr b="0" i="0" sz="1000" u="none" cap="none" strike="noStrike">
                <a:solidFill>
                  <a:schemeClr val="lt1"/>
                </a:solidFill>
                <a:latin typeface="Rockwell"/>
                <a:ea typeface="Rockwell"/>
                <a:cs typeface="Rockwell"/>
                <a:sym typeface="Rockwell"/>
              </a:defRPr>
            </a:lvl2pPr>
            <a:lvl3pPr indent="0" lvl="2" marL="0" marR="0" rtl="0" algn="r">
              <a:spcBef>
                <a:spcPts val="0"/>
              </a:spcBef>
              <a:buNone/>
              <a:defRPr b="0" i="0" sz="1000" u="none" cap="none" strike="noStrike">
                <a:solidFill>
                  <a:schemeClr val="lt1"/>
                </a:solidFill>
                <a:latin typeface="Rockwell"/>
                <a:ea typeface="Rockwell"/>
                <a:cs typeface="Rockwell"/>
                <a:sym typeface="Rockwell"/>
              </a:defRPr>
            </a:lvl3pPr>
            <a:lvl4pPr indent="0" lvl="3" marL="0" marR="0" rtl="0" algn="r">
              <a:spcBef>
                <a:spcPts val="0"/>
              </a:spcBef>
              <a:buNone/>
              <a:defRPr b="0" i="0" sz="1000" u="none" cap="none" strike="noStrike">
                <a:solidFill>
                  <a:schemeClr val="lt1"/>
                </a:solidFill>
                <a:latin typeface="Rockwell"/>
                <a:ea typeface="Rockwell"/>
                <a:cs typeface="Rockwell"/>
                <a:sym typeface="Rockwell"/>
              </a:defRPr>
            </a:lvl4pPr>
            <a:lvl5pPr indent="0" lvl="4" marL="0" marR="0" rtl="0" algn="r">
              <a:spcBef>
                <a:spcPts val="0"/>
              </a:spcBef>
              <a:buNone/>
              <a:defRPr b="0" i="0" sz="1000" u="none" cap="none" strike="noStrike">
                <a:solidFill>
                  <a:schemeClr val="lt1"/>
                </a:solidFill>
                <a:latin typeface="Rockwell"/>
                <a:ea typeface="Rockwell"/>
                <a:cs typeface="Rockwell"/>
                <a:sym typeface="Rockwell"/>
              </a:defRPr>
            </a:lvl5pPr>
            <a:lvl6pPr indent="0" lvl="5" marL="0" marR="0" rtl="0" algn="r">
              <a:spcBef>
                <a:spcPts val="0"/>
              </a:spcBef>
              <a:buNone/>
              <a:defRPr b="0" i="0" sz="1000" u="none" cap="none" strike="noStrike">
                <a:solidFill>
                  <a:schemeClr val="lt1"/>
                </a:solidFill>
                <a:latin typeface="Rockwell"/>
                <a:ea typeface="Rockwell"/>
                <a:cs typeface="Rockwell"/>
                <a:sym typeface="Rockwell"/>
              </a:defRPr>
            </a:lvl6pPr>
            <a:lvl7pPr indent="0" lvl="6" marL="0" marR="0" rtl="0" algn="r">
              <a:spcBef>
                <a:spcPts val="0"/>
              </a:spcBef>
              <a:buNone/>
              <a:defRPr b="0" i="0" sz="1000" u="none" cap="none" strike="noStrike">
                <a:solidFill>
                  <a:schemeClr val="lt1"/>
                </a:solidFill>
                <a:latin typeface="Rockwell"/>
                <a:ea typeface="Rockwell"/>
                <a:cs typeface="Rockwell"/>
                <a:sym typeface="Rockwell"/>
              </a:defRPr>
            </a:lvl7pPr>
            <a:lvl8pPr indent="0" lvl="7" marL="0" marR="0" rtl="0" algn="r">
              <a:spcBef>
                <a:spcPts val="0"/>
              </a:spcBef>
              <a:buNone/>
              <a:defRPr b="0" i="0" sz="1000" u="none" cap="none" strike="noStrike">
                <a:solidFill>
                  <a:schemeClr val="lt1"/>
                </a:solidFill>
                <a:latin typeface="Rockwell"/>
                <a:ea typeface="Rockwell"/>
                <a:cs typeface="Rockwell"/>
                <a:sym typeface="Rockwell"/>
              </a:defRPr>
            </a:lvl8pPr>
            <a:lvl9pPr indent="0" lvl="8" marL="0" marR="0" rtl="0" algn="r">
              <a:spcBef>
                <a:spcPts val="0"/>
              </a:spcBef>
              <a:buNone/>
              <a:defRPr b="0" i="0" sz="10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
        <p:nvSpPr>
          <p:cNvPr id="138" name="Google Shape;138;p19"/>
          <p:cNvSpPr txBox="1"/>
          <p:nvPr>
            <p:ph type="title"/>
          </p:nvPr>
        </p:nvSpPr>
        <p:spPr>
          <a:xfrm>
            <a:off x="609600" y="274638"/>
            <a:ext cx="10972800" cy="1143300"/>
          </a:xfrm>
          <a:prstGeom prst="rect">
            <a:avLst/>
          </a:prstGeom>
          <a:noFill/>
          <a:ln>
            <a:noFill/>
          </a:ln>
        </p:spPr>
        <p:txBody>
          <a:bodyPr anchorCtr="0" anchor="ctr" bIns="60925" lIns="121900" spcFirstLastPara="1" rIns="121900" wrap="square" tIns="60925">
            <a:noAutofit/>
          </a:bodyPr>
          <a:lstStyle>
            <a:lvl1pPr lvl="0" marR="0" rtl="0" algn="ctr">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39" name="Google Shape;139;p19"/>
          <p:cNvSpPr txBox="1"/>
          <p:nvPr>
            <p:ph idx="1" type="body"/>
          </p:nvPr>
        </p:nvSpPr>
        <p:spPr>
          <a:xfrm>
            <a:off x="609600" y="1600200"/>
            <a:ext cx="10972800" cy="4526100"/>
          </a:xfrm>
          <a:prstGeom prst="rect">
            <a:avLst/>
          </a:prstGeom>
          <a:noFill/>
          <a:ln>
            <a:noFill/>
          </a:ln>
        </p:spPr>
        <p:txBody>
          <a:bodyPr anchorCtr="0" anchor="t" bIns="60925" lIns="121900" spcFirstLastPara="1" rIns="121900" wrap="square" tIns="60925">
            <a:noAutofit/>
          </a:bodyPr>
          <a:lstStyle>
            <a:lvl1pPr indent="-501650" lvl="0" marL="457200" marR="0" rtl="0" algn="l">
              <a:spcBef>
                <a:spcPts val="900"/>
              </a:spcBef>
              <a:spcAft>
                <a:spcPts val="0"/>
              </a:spcAft>
              <a:buClr>
                <a:schemeClr val="dk1"/>
              </a:buClr>
              <a:buSzPts val="4300"/>
              <a:buFont typeface="Arial"/>
              <a:buChar char="•"/>
              <a:defRPr b="0" i="0" sz="4300" u="none" cap="none" strike="noStrike">
                <a:solidFill>
                  <a:schemeClr val="dk1"/>
                </a:solidFill>
                <a:latin typeface="Calibri"/>
                <a:ea typeface="Calibri"/>
                <a:cs typeface="Calibri"/>
                <a:sym typeface="Calibri"/>
              </a:defRPr>
            </a:lvl1pPr>
            <a:lvl2pPr indent="-463550" lvl="1" marL="914400" marR="0" rtl="0" algn="l">
              <a:spcBef>
                <a:spcPts val="7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2pPr>
            <a:lvl3pPr indent="-431800" lvl="2" marL="1371600" marR="0" rtl="0" algn="l">
              <a:spcBef>
                <a:spcPts val="6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00050" lvl="3" marL="18288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140" name="Google Shape;140;p19"/>
          <p:cNvSpPr txBox="1"/>
          <p:nvPr>
            <p:ph idx="10" type="dt"/>
          </p:nvPr>
        </p:nvSpPr>
        <p:spPr>
          <a:xfrm>
            <a:off x="609600" y="6356350"/>
            <a:ext cx="2844900" cy="365100"/>
          </a:xfrm>
          <a:prstGeom prst="rect">
            <a:avLst/>
          </a:prstGeom>
          <a:noFill/>
          <a:ln>
            <a:noFill/>
          </a:ln>
        </p:spPr>
        <p:txBody>
          <a:bodyPr anchorCtr="0" anchor="ctr" bIns="60925" lIns="121900" spcFirstLastPara="1" rIns="121900" wrap="square" tIns="60925">
            <a:noAutofit/>
          </a:bodyPr>
          <a:lstStyle>
            <a:lvl1pPr lvl="0" marR="0" rtl="0" algn="l">
              <a:spcBef>
                <a:spcPts val="0"/>
              </a:spcBef>
              <a:spcAft>
                <a:spcPts val="0"/>
              </a:spcAft>
              <a:buSzPts val="1900"/>
              <a:buNone/>
              <a:defRPr b="0" i="0" sz="1600" u="none" cap="none" strike="noStrike">
                <a:solidFill>
                  <a:srgbClr val="888888"/>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141" name="Google Shape;141;p19"/>
          <p:cNvSpPr txBox="1"/>
          <p:nvPr>
            <p:ph idx="11" type="ftr"/>
          </p:nvPr>
        </p:nvSpPr>
        <p:spPr>
          <a:xfrm>
            <a:off x="4165600" y="6356350"/>
            <a:ext cx="3860700" cy="365100"/>
          </a:xfrm>
          <a:prstGeom prst="rect">
            <a:avLst/>
          </a:prstGeom>
          <a:noFill/>
          <a:ln>
            <a:noFill/>
          </a:ln>
        </p:spPr>
        <p:txBody>
          <a:bodyPr anchorCtr="0" anchor="ctr" bIns="60925" lIns="121900" spcFirstLastPara="1" rIns="121900" wrap="square" tIns="60925">
            <a:noAutofit/>
          </a:bodyPr>
          <a:lstStyle>
            <a:lvl1pPr lvl="0" marR="0" rtl="0" algn="ctr">
              <a:spcBef>
                <a:spcPts val="0"/>
              </a:spcBef>
              <a:spcAft>
                <a:spcPts val="0"/>
              </a:spcAft>
              <a:buSzPts val="1900"/>
              <a:buNone/>
              <a:defRPr b="0" i="0" sz="1600" u="none" cap="none" strike="noStrike">
                <a:solidFill>
                  <a:srgbClr val="888888"/>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142" name="Google Shape;142;p19"/>
          <p:cNvSpPr txBox="1"/>
          <p:nvPr>
            <p:ph idx="12" type="sldNum"/>
          </p:nvPr>
        </p:nvSpPr>
        <p:spPr>
          <a:xfrm>
            <a:off x="8737600" y="6356350"/>
            <a:ext cx="2844900" cy="3651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1600" u="none" cap="none" strike="noStrike">
                <a:solidFill>
                  <a:srgbClr val="888888"/>
                </a:solidFill>
                <a:latin typeface="Calibri"/>
                <a:ea typeface="Calibri"/>
                <a:cs typeface="Calibri"/>
                <a:sym typeface="Calibri"/>
              </a:defRPr>
            </a:lvl1pPr>
            <a:lvl2pPr indent="0" lvl="1" marL="0" marR="0" rtl="0" algn="r">
              <a:spcBef>
                <a:spcPts val="0"/>
              </a:spcBef>
              <a:buNone/>
              <a:defRPr b="0" i="0" sz="1600" u="none" cap="none" strike="noStrike">
                <a:solidFill>
                  <a:srgbClr val="888888"/>
                </a:solidFill>
                <a:latin typeface="Calibri"/>
                <a:ea typeface="Calibri"/>
                <a:cs typeface="Calibri"/>
                <a:sym typeface="Calibri"/>
              </a:defRPr>
            </a:lvl2pPr>
            <a:lvl3pPr indent="0" lvl="2" marL="0" marR="0" rtl="0" algn="r">
              <a:spcBef>
                <a:spcPts val="0"/>
              </a:spcBef>
              <a:buNone/>
              <a:defRPr b="0" i="0" sz="1600" u="none" cap="none" strike="noStrike">
                <a:solidFill>
                  <a:srgbClr val="888888"/>
                </a:solidFill>
                <a:latin typeface="Calibri"/>
                <a:ea typeface="Calibri"/>
                <a:cs typeface="Calibri"/>
                <a:sym typeface="Calibri"/>
              </a:defRPr>
            </a:lvl3pPr>
            <a:lvl4pPr indent="0" lvl="3" marL="0" marR="0" rtl="0" algn="r">
              <a:spcBef>
                <a:spcPts val="0"/>
              </a:spcBef>
              <a:buNone/>
              <a:defRPr b="0" i="0" sz="1600" u="none" cap="none" strike="noStrike">
                <a:solidFill>
                  <a:srgbClr val="888888"/>
                </a:solidFill>
                <a:latin typeface="Calibri"/>
                <a:ea typeface="Calibri"/>
                <a:cs typeface="Calibri"/>
                <a:sym typeface="Calibri"/>
              </a:defRPr>
            </a:lvl4pPr>
            <a:lvl5pPr indent="0" lvl="4" marL="0" marR="0" rtl="0" algn="r">
              <a:spcBef>
                <a:spcPts val="0"/>
              </a:spcBef>
              <a:buNone/>
              <a:defRPr b="0" i="0" sz="1600" u="none" cap="none" strike="noStrike">
                <a:solidFill>
                  <a:srgbClr val="888888"/>
                </a:solidFill>
                <a:latin typeface="Calibri"/>
                <a:ea typeface="Calibri"/>
                <a:cs typeface="Calibri"/>
                <a:sym typeface="Calibri"/>
              </a:defRPr>
            </a:lvl5pPr>
            <a:lvl6pPr indent="0" lvl="5" marL="0" marR="0" rtl="0" algn="r">
              <a:spcBef>
                <a:spcPts val="0"/>
              </a:spcBef>
              <a:buNone/>
              <a:defRPr b="0" i="0" sz="1600" u="none" cap="none" strike="noStrike">
                <a:solidFill>
                  <a:srgbClr val="888888"/>
                </a:solidFill>
                <a:latin typeface="Calibri"/>
                <a:ea typeface="Calibri"/>
                <a:cs typeface="Calibri"/>
                <a:sym typeface="Calibri"/>
              </a:defRPr>
            </a:lvl6pPr>
            <a:lvl7pPr indent="0" lvl="6" marL="0" marR="0" rtl="0" algn="r">
              <a:spcBef>
                <a:spcPts val="0"/>
              </a:spcBef>
              <a:buNone/>
              <a:defRPr b="0" i="0" sz="1600" u="none" cap="none" strike="noStrike">
                <a:solidFill>
                  <a:srgbClr val="888888"/>
                </a:solidFill>
                <a:latin typeface="Calibri"/>
                <a:ea typeface="Calibri"/>
                <a:cs typeface="Calibri"/>
                <a:sym typeface="Calibri"/>
              </a:defRPr>
            </a:lvl7pPr>
            <a:lvl8pPr indent="0" lvl="7" marL="0" marR="0" rtl="0" algn="r">
              <a:spcBef>
                <a:spcPts val="0"/>
              </a:spcBef>
              <a:buNone/>
              <a:defRPr b="0" i="0" sz="1600" u="none" cap="none" strike="noStrike">
                <a:solidFill>
                  <a:srgbClr val="888888"/>
                </a:solidFill>
                <a:latin typeface="Calibri"/>
                <a:ea typeface="Calibri"/>
                <a:cs typeface="Calibri"/>
                <a:sym typeface="Calibri"/>
              </a:defRPr>
            </a:lvl8pPr>
            <a:lvl9pPr indent="0" lvl="8" marL="0" marR="0" rtl="0" algn="r">
              <a:spcBef>
                <a:spcPts val="0"/>
              </a:spcBef>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descr="Slide3.jpg" id="216" name="Google Shape;216;p31"/>
          <p:cNvPicPr preferRelativeResize="0"/>
          <p:nvPr/>
        </p:nvPicPr>
        <p:blipFill rotWithShape="1">
          <a:blip r:embed="rId3">
            <a:alphaModFix/>
          </a:blip>
          <a:srcRect b="0" l="0" r="0" t="0"/>
          <a:stretch/>
        </p:blipFill>
        <p:spPr>
          <a:xfrm>
            <a:off x="0" y="0"/>
            <a:ext cx="12191999" cy="7657000"/>
          </a:xfrm>
          <a:prstGeom prst="rect">
            <a:avLst/>
          </a:prstGeom>
          <a:noFill/>
          <a:ln>
            <a:noFill/>
          </a:ln>
        </p:spPr>
      </p:pic>
      <p:sp>
        <p:nvSpPr>
          <p:cNvPr id="217" name="Google Shape;217;p31"/>
          <p:cNvSpPr txBox="1"/>
          <p:nvPr/>
        </p:nvSpPr>
        <p:spPr>
          <a:xfrm>
            <a:off x="158739" y="277826"/>
            <a:ext cx="11880900" cy="5079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n-US" sz="3600">
                <a:solidFill>
                  <a:schemeClr val="dk1"/>
                </a:solidFill>
                <a:latin typeface="Arial Black"/>
                <a:ea typeface="Arial Black"/>
                <a:cs typeface="Arial Black"/>
                <a:sym typeface="Arial Black"/>
              </a:rPr>
              <a:t>Today is Wednesday, September 18, 2020.</a:t>
            </a:r>
            <a:endParaRPr sz="1900"/>
          </a:p>
        </p:txBody>
      </p:sp>
      <p:sp>
        <p:nvSpPr>
          <p:cNvPr id="218" name="Google Shape;218;p31"/>
          <p:cNvSpPr txBox="1"/>
          <p:nvPr/>
        </p:nvSpPr>
        <p:spPr>
          <a:xfrm>
            <a:off x="811176" y="1116998"/>
            <a:ext cx="9501300" cy="5232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n-US" sz="3700" u="sng">
                <a:solidFill>
                  <a:schemeClr val="dk1"/>
                </a:solidFill>
                <a:latin typeface="Arial Black"/>
                <a:ea typeface="Arial Black"/>
                <a:cs typeface="Arial Black"/>
                <a:sym typeface="Arial Black"/>
              </a:rPr>
              <a:t>Learning and Language Objective</a:t>
            </a:r>
            <a:endParaRPr sz="1900"/>
          </a:p>
        </p:txBody>
      </p:sp>
      <p:sp>
        <p:nvSpPr>
          <p:cNvPr id="219" name="Google Shape;219;p31"/>
          <p:cNvSpPr txBox="1"/>
          <p:nvPr/>
        </p:nvSpPr>
        <p:spPr>
          <a:xfrm>
            <a:off x="715819" y="1494380"/>
            <a:ext cx="9228900" cy="7389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b="1" sz="6400">
              <a:latin typeface="Shadows Into Light Two"/>
              <a:ea typeface="Shadows Into Light Two"/>
              <a:cs typeface="Shadows Into Light Two"/>
              <a:sym typeface="Shadows Into Light Two"/>
            </a:endParaRPr>
          </a:p>
        </p:txBody>
      </p:sp>
      <p:sp>
        <p:nvSpPr>
          <p:cNvPr id="220" name="Google Shape;220;p31"/>
          <p:cNvSpPr txBox="1"/>
          <p:nvPr/>
        </p:nvSpPr>
        <p:spPr>
          <a:xfrm>
            <a:off x="715817" y="1551318"/>
            <a:ext cx="11037600" cy="7389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n-US" sz="2800">
                <a:solidFill>
                  <a:schemeClr val="dk1"/>
                </a:solidFill>
              </a:rPr>
              <a:t>I will read the </a:t>
            </a:r>
            <a:r>
              <a:rPr b="1" lang="en-US" sz="2800">
                <a:solidFill>
                  <a:schemeClr val="dk1"/>
                </a:solidFill>
              </a:rPr>
              <a:t>black </a:t>
            </a:r>
            <a:r>
              <a:rPr lang="en-US" sz="2800">
                <a:solidFill>
                  <a:schemeClr val="dk1"/>
                </a:solidFill>
              </a:rPr>
              <a:t>you will read the </a:t>
            </a:r>
            <a:r>
              <a:rPr b="1" lang="en-US" sz="2800">
                <a:solidFill>
                  <a:srgbClr val="0000FF"/>
                </a:solidFill>
              </a:rPr>
              <a:t>blue</a:t>
            </a:r>
            <a:endParaRPr b="1" sz="1900">
              <a:solidFill>
                <a:srgbClr val="0000FF"/>
              </a:solidFill>
            </a:endParaRPr>
          </a:p>
        </p:txBody>
      </p:sp>
      <p:sp>
        <p:nvSpPr>
          <p:cNvPr id="221" name="Google Shape;221;p31"/>
          <p:cNvSpPr txBox="1"/>
          <p:nvPr/>
        </p:nvSpPr>
        <p:spPr>
          <a:xfrm>
            <a:off x="978300" y="2821273"/>
            <a:ext cx="4809300" cy="4617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n-US" sz="3200" u="sng">
                <a:solidFill>
                  <a:schemeClr val="dk1"/>
                </a:solidFill>
                <a:latin typeface="Arial Black"/>
                <a:ea typeface="Arial Black"/>
                <a:cs typeface="Arial Black"/>
                <a:sym typeface="Arial Black"/>
              </a:rPr>
              <a:t>Learning Objective</a:t>
            </a:r>
            <a:endParaRPr sz="1900"/>
          </a:p>
        </p:txBody>
      </p:sp>
      <p:sp>
        <p:nvSpPr>
          <p:cNvPr id="222" name="Google Shape;222;p31"/>
          <p:cNvSpPr txBox="1"/>
          <p:nvPr/>
        </p:nvSpPr>
        <p:spPr>
          <a:xfrm>
            <a:off x="6682333" y="2821275"/>
            <a:ext cx="5357100" cy="4617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n-US" sz="3200" u="sng">
                <a:solidFill>
                  <a:schemeClr val="dk1"/>
                </a:solidFill>
                <a:latin typeface="Arial Black"/>
                <a:ea typeface="Arial Black"/>
                <a:cs typeface="Arial Black"/>
                <a:sym typeface="Arial Black"/>
              </a:rPr>
              <a:t>Language Objective</a:t>
            </a:r>
            <a:endParaRPr sz="1900"/>
          </a:p>
        </p:txBody>
      </p:sp>
      <p:sp>
        <p:nvSpPr>
          <p:cNvPr id="223" name="Google Shape;223;p31"/>
          <p:cNvSpPr txBox="1"/>
          <p:nvPr/>
        </p:nvSpPr>
        <p:spPr>
          <a:xfrm>
            <a:off x="811167" y="3429000"/>
            <a:ext cx="5104500" cy="24171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n-US" sz="3500"/>
              <a:t>I will </a:t>
            </a:r>
            <a:r>
              <a:rPr b="1" lang="en-US" sz="3500">
                <a:solidFill>
                  <a:srgbClr val="0000FF"/>
                </a:solidFill>
              </a:rPr>
              <a:t>conduct </a:t>
            </a:r>
            <a:r>
              <a:rPr lang="en-US" sz="3500"/>
              <a:t>an </a:t>
            </a:r>
            <a:r>
              <a:rPr b="1" lang="en-US" sz="3500">
                <a:solidFill>
                  <a:srgbClr val="0000FF"/>
                </a:solidFill>
              </a:rPr>
              <a:t>investigation </a:t>
            </a:r>
            <a:r>
              <a:rPr lang="en-US" sz="3500"/>
              <a:t>that tests the effects of </a:t>
            </a:r>
            <a:r>
              <a:rPr b="1" lang="en-US" sz="3500">
                <a:solidFill>
                  <a:srgbClr val="0000FF"/>
                </a:solidFill>
              </a:rPr>
              <a:t>force </a:t>
            </a:r>
            <a:r>
              <a:rPr lang="en-US" sz="3500"/>
              <a:t>of </a:t>
            </a:r>
            <a:r>
              <a:rPr b="1" lang="en-US" sz="3500">
                <a:solidFill>
                  <a:srgbClr val="0000FF"/>
                </a:solidFill>
              </a:rPr>
              <a:t>friction </a:t>
            </a:r>
            <a:r>
              <a:rPr lang="en-US" sz="3500"/>
              <a:t>on an </a:t>
            </a:r>
            <a:r>
              <a:rPr b="1" lang="en-US" sz="3500">
                <a:solidFill>
                  <a:srgbClr val="0000FF"/>
                </a:solidFill>
              </a:rPr>
              <a:t>object</a:t>
            </a:r>
            <a:r>
              <a:rPr lang="en-US" sz="3500"/>
              <a:t>.</a:t>
            </a:r>
            <a:endParaRPr sz="3500"/>
          </a:p>
        </p:txBody>
      </p:sp>
      <p:sp>
        <p:nvSpPr>
          <p:cNvPr id="224" name="Google Shape;224;p31"/>
          <p:cNvSpPr txBox="1"/>
          <p:nvPr/>
        </p:nvSpPr>
        <p:spPr>
          <a:xfrm>
            <a:off x="6682333" y="3491175"/>
            <a:ext cx="4331100" cy="24171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n-US" sz="2800">
                <a:latin typeface="Merriweather"/>
                <a:ea typeface="Merriweather"/>
                <a:cs typeface="Merriweather"/>
                <a:sym typeface="Merriweather"/>
              </a:rPr>
              <a:t>I will </a:t>
            </a:r>
            <a:r>
              <a:rPr b="1" lang="en-US" sz="2800">
                <a:solidFill>
                  <a:srgbClr val="0000FF"/>
                </a:solidFill>
                <a:latin typeface="Merriweather"/>
                <a:ea typeface="Merriweather"/>
                <a:cs typeface="Merriweather"/>
                <a:sym typeface="Merriweather"/>
              </a:rPr>
              <a:t>explain</a:t>
            </a:r>
            <a:r>
              <a:rPr lang="en-US" sz="2800">
                <a:latin typeface="Merriweather"/>
                <a:ea typeface="Merriweather"/>
                <a:cs typeface="Merriweather"/>
                <a:sym typeface="Merriweather"/>
              </a:rPr>
              <a:t>, in writing, how the </a:t>
            </a:r>
            <a:r>
              <a:rPr b="1" lang="en-US" sz="2800">
                <a:solidFill>
                  <a:srgbClr val="0000FF"/>
                </a:solidFill>
                <a:latin typeface="Merriweather"/>
                <a:ea typeface="Merriweather"/>
                <a:cs typeface="Merriweather"/>
                <a:sym typeface="Merriweather"/>
              </a:rPr>
              <a:t>force </a:t>
            </a:r>
            <a:r>
              <a:rPr lang="en-US" sz="2800">
                <a:latin typeface="Merriweather"/>
                <a:ea typeface="Merriweather"/>
                <a:cs typeface="Merriweather"/>
                <a:sym typeface="Merriweather"/>
              </a:rPr>
              <a:t>of </a:t>
            </a:r>
            <a:r>
              <a:rPr b="1" lang="en-US" sz="2800">
                <a:solidFill>
                  <a:srgbClr val="0000FF"/>
                </a:solidFill>
                <a:latin typeface="Merriweather"/>
                <a:ea typeface="Merriweather"/>
                <a:cs typeface="Merriweather"/>
                <a:sym typeface="Merriweather"/>
              </a:rPr>
              <a:t>friction </a:t>
            </a:r>
            <a:r>
              <a:rPr lang="en-US" sz="2800">
                <a:latin typeface="Merriweather"/>
                <a:ea typeface="Merriweather"/>
                <a:cs typeface="Merriweather"/>
                <a:sym typeface="Merriweather"/>
              </a:rPr>
              <a:t>can </a:t>
            </a:r>
            <a:r>
              <a:rPr b="1" lang="en-US" sz="2800">
                <a:solidFill>
                  <a:srgbClr val="0000FF"/>
                </a:solidFill>
                <a:latin typeface="Merriweather"/>
                <a:ea typeface="Merriweather"/>
                <a:cs typeface="Merriweather"/>
                <a:sym typeface="Merriweather"/>
              </a:rPr>
              <a:t>change </a:t>
            </a:r>
            <a:r>
              <a:rPr lang="en-US" sz="2800">
                <a:latin typeface="Merriweather"/>
                <a:ea typeface="Merriweather"/>
                <a:cs typeface="Merriweather"/>
                <a:sym typeface="Merriweather"/>
              </a:rPr>
              <a:t>an </a:t>
            </a:r>
            <a:r>
              <a:rPr b="1" lang="en-US" sz="2800">
                <a:solidFill>
                  <a:srgbClr val="0000FF"/>
                </a:solidFill>
                <a:latin typeface="Merriweather"/>
                <a:ea typeface="Merriweather"/>
                <a:cs typeface="Merriweather"/>
                <a:sym typeface="Merriweather"/>
              </a:rPr>
              <a:t>object’s movement.</a:t>
            </a:r>
            <a:r>
              <a:rPr lang="en-US" sz="2800">
                <a:latin typeface="Merriweather"/>
                <a:ea typeface="Merriweather"/>
                <a:cs typeface="Merriweather"/>
                <a:sym typeface="Merriweather"/>
              </a:rPr>
              <a:t> </a:t>
            </a:r>
            <a:endParaRPr sz="2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0"/>
          <p:cNvSpPr txBox="1"/>
          <p:nvPr>
            <p:ph type="title"/>
          </p:nvPr>
        </p:nvSpPr>
        <p:spPr>
          <a:xfrm>
            <a:off x="913795" y="609600"/>
            <a:ext cx="10353900" cy="1326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315" name="Google Shape;315;p40"/>
          <p:cNvSpPr txBox="1"/>
          <p:nvPr>
            <p:ph idx="1" type="body"/>
          </p:nvPr>
        </p:nvSpPr>
        <p:spPr>
          <a:xfrm>
            <a:off x="913795" y="2096064"/>
            <a:ext cx="10353900" cy="36951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316" name="Google Shape;316;p40"/>
          <p:cNvPicPr preferRelativeResize="0"/>
          <p:nvPr/>
        </p:nvPicPr>
        <p:blipFill>
          <a:blip r:embed="rId3">
            <a:alphaModFix/>
          </a:blip>
          <a:stretch>
            <a:fillRect/>
          </a:stretch>
        </p:blipFill>
        <p:spPr>
          <a:xfrm>
            <a:off x="454411" y="468475"/>
            <a:ext cx="11271674" cy="4698000"/>
          </a:xfrm>
          <a:prstGeom prst="rect">
            <a:avLst/>
          </a:prstGeom>
          <a:noFill/>
          <a:ln>
            <a:noFill/>
          </a:ln>
        </p:spPr>
      </p:pic>
      <p:sp>
        <p:nvSpPr>
          <p:cNvPr id="317" name="Google Shape;317;p40"/>
          <p:cNvSpPr txBox="1"/>
          <p:nvPr/>
        </p:nvSpPr>
        <p:spPr>
          <a:xfrm>
            <a:off x="1176925" y="1866900"/>
            <a:ext cx="8820300" cy="6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solidFill>
                  <a:schemeClr val="dk1"/>
                </a:solidFill>
                <a:highlight>
                  <a:srgbClr val="00FF00"/>
                </a:highlight>
                <a:latin typeface="Rockwell"/>
                <a:ea typeface="Rockwell"/>
                <a:cs typeface="Rockwell"/>
                <a:sym typeface="Rockwell"/>
              </a:rPr>
              <a:t>Type here</a:t>
            </a:r>
            <a:endParaRPr/>
          </a:p>
        </p:txBody>
      </p:sp>
      <p:sp>
        <p:nvSpPr>
          <p:cNvPr id="318" name="Google Shape;318;p40"/>
          <p:cNvSpPr txBox="1"/>
          <p:nvPr/>
        </p:nvSpPr>
        <p:spPr>
          <a:xfrm>
            <a:off x="3787275" y="950550"/>
            <a:ext cx="3000000" cy="6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solidFill>
                  <a:schemeClr val="dk1"/>
                </a:solidFill>
                <a:highlight>
                  <a:srgbClr val="00FF00"/>
                </a:highlight>
                <a:latin typeface="Rockwell"/>
                <a:ea typeface="Rockwell"/>
                <a:cs typeface="Rockwell"/>
                <a:sym typeface="Rockwell"/>
              </a:rPr>
              <a:t>Type here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2"/>
          <p:cNvSpPr txBox="1"/>
          <p:nvPr>
            <p:ph type="title"/>
          </p:nvPr>
        </p:nvSpPr>
        <p:spPr>
          <a:xfrm>
            <a:off x="913795" y="609600"/>
            <a:ext cx="10353900" cy="1326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Experimental Design:</a:t>
            </a:r>
            <a:endParaRPr/>
          </a:p>
        </p:txBody>
      </p:sp>
      <p:sp>
        <p:nvSpPr>
          <p:cNvPr id="231" name="Google Shape;231;p32"/>
          <p:cNvSpPr txBox="1"/>
          <p:nvPr>
            <p:ph idx="1" type="body"/>
          </p:nvPr>
        </p:nvSpPr>
        <p:spPr>
          <a:xfrm>
            <a:off x="913795" y="2096064"/>
            <a:ext cx="10353900" cy="36951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232" name="Google Shape;232;p32"/>
          <p:cNvPicPr preferRelativeResize="0"/>
          <p:nvPr/>
        </p:nvPicPr>
        <p:blipFill>
          <a:blip r:embed="rId3">
            <a:alphaModFix/>
          </a:blip>
          <a:stretch>
            <a:fillRect/>
          </a:stretch>
        </p:blipFill>
        <p:spPr>
          <a:xfrm>
            <a:off x="375200" y="1935900"/>
            <a:ext cx="11441624" cy="3855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3"/>
          <p:cNvSpPr txBox="1"/>
          <p:nvPr>
            <p:ph type="title"/>
          </p:nvPr>
        </p:nvSpPr>
        <p:spPr>
          <a:xfrm>
            <a:off x="913795" y="609600"/>
            <a:ext cx="10353900" cy="1326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How could we test this experiment?</a:t>
            </a:r>
            <a:endParaRPr/>
          </a:p>
        </p:txBody>
      </p:sp>
      <p:sp>
        <p:nvSpPr>
          <p:cNvPr id="239" name="Google Shape;239;p33"/>
          <p:cNvSpPr txBox="1"/>
          <p:nvPr>
            <p:ph idx="1" type="body"/>
          </p:nvPr>
        </p:nvSpPr>
        <p:spPr>
          <a:xfrm>
            <a:off x="913795" y="2096064"/>
            <a:ext cx="10353900" cy="36951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700"/>
              <a:t>Think: What are some materials that you might have a home that you could use??</a:t>
            </a:r>
            <a:endParaRPr sz="2700"/>
          </a:p>
          <a:p>
            <a:pPr indent="0" lvl="0" marL="0" rtl="0" algn="l">
              <a:spcBef>
                <a:spcPts val="1000"/>
              </a:spcBef>
              <a:spcAft>
                <a:spcPts val="0"/>
              </a:spcAft>
              <a:buNone/>
            </a:pPr>
            <a:r>
              <a:t/>
            </a:r>
            <a:endParaRPr sz="2700"/>
          </a:p>
          <a:p>
            <a:pPr indent="0" lvl="0" marL="0" rtl="0" algn="l">
              <a:spcBef>
                <a:spcPts val="1000"/>
              </a:spcBef>
              <a:spcAft>
                <a:spcPts val="0"/>
              </a:spcAft>
              <a:buNone/>
            </a:pPr>
            <a:r>
              <a:rPr lang="en-US" sz="2700">
                <a:highlight>
                  <a:srgbClr val="00FF00"/>
                </a:highlight>
              </a:rPr>
              <a:t>Type your answer here </a:t>
            </a:r>
            <a:endParaRPr sz="2700">
              <a:highlight>
                <a:srgbClr val="00FF00"/>
              </a:highlight>
            </a:endParaRPr>
          </a:p>
          <a:p>
            <a:pPr indent="0" lvl="0" marL="0" rtl="0" algn="l">
              <a:spcBef>
                <a:spcPts val="1000"/>
              </a:spcBef>
              <a:spcAft>
                <a:spcPts val="0"/>
              </a:spcAft>
              <a:buNone/>
            </a:pPr>
            <a:r>
              <a:t/>
            </a:r>
            <a:endParaRPr sz="2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4"/>
          <p:cNvSpPr txBox="1"/>
          <p:nvPr>
            <p:ph type="title"/>
          </p:nvPr>
        </p:nvSpPr>
        <p:spPr>
          <a:xfrm>
            <a:off x="-5" y="63375"/>
            <a:ext cx="10353900" cy="1326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Here is a picture of some of the items brainstormed over the years:</a:t>
            </a:r>
            <a:endParaRPr/>
          </a:p>
        </p:txBody>
      </p:sp>
      <p:sp>
        <p:nvSpPr>
          <p:cNvPr id="246" name="Google Shape;246;p34"/>
          <p:cNvSpPr txBox="1"/>
          <p:nvPr>
            <p:ph idx="1" type="body"/>
          </p:nvPr>
        </p:nvSpPr>
        <p:spPr>
          <a:xfrm>
            <a:off x="6431751" y="1283475"/>
            <a:ext cx="4870500" cy="5157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Since we are measuring the force of friction, we need to choose two different surfaces. One surface that is smooth and one that is rough. We want to make sure there is only one variable so we need to be careful when we choose our materials. A few of the materials in this picture are what we call DISTRACTORS. A distractor is something that is not needed and would cause us to have more than 1 variable.  What materials do you think we should use?</a:t>
            </a:r>
            <a:endParaRPr/>
          </a:p>
        </p:txBody>
      </p:sp>
      <p:pic>
        <p:nvPicPr>
          <p:cNvPr id="247" name="Google Shape;247;p34"/>
          <p:cNvPicPr preferRelativeResize="0"/>
          <p:nvPr/>
        </p:nvPicPr>
        <p:blipFill>
          <a:blip r:embed="rId3">
            <a:alphaModFix/>
          </a:blip>
          <a:stretch>
            <a:fillRect/>
          </a:stretch>
        </p:blipFill>
        <p:spPr>
          <a:xfrm>
            <a:off x="286851" y="1389676"/>
            <a:ext cx="5844552" cy="4383398"/>
          </a:xfrm>
          <a:prstGeom prst="rect">
            <a:avLst/>
          </a:prstGeom>
          <a:noFill/>
          <a:ln>
            <a:noFill/>
          </a:ln>
        </p:spPr>
      </p:pic>
      <p:sp>
        <p:nvSpPr>
          <p:cNvPr id="248" name="Google Shape;248;p34"/>
          <p:cNvSpPr txBox="1"/>
          <p:nvPr/>
        </p:nvSpPr>
        <p:spPr>
          <a:xfrm>
            <a:off x="3715850" y="5773075"/>
            <a:ext cx="7449600" cy="86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900">
                <a:solidFill>
                  <a:schemeClr val="lt1"/>
                </a:solidFill>
                <a:latin typeface="Merriweather"/>
                <a:ea typeface="Merriweather"/>
                <a:cs typeface="Merriweather"/>
                <a:sym typeface="Merriweather"/>
              </a:rPr>
              <a:t>Type your answer here:    </a:t>
            </a:r>
            <a:endParaRPr sz="1900">
              <a:solidFill>
                <a:schemeClr val="lt1"/>
              </a:solidFill>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graphicFrame>
        <p:nvGraphicFramePr>
          <p:cNvPr id="254" name="Google Shape;254;p35"/>
          <p:cNvGraphicFramePr/>
          <p:nvPr/>
        </p:nvGraphicFramePr>
        <p:xfrm>
          <a:off x="861475" y="264675"/>
          <a:ext cx="3000000" cy="3000000"/>
        </p:xfrm>
        <a:graphic>
          <a:graphicData uri="http://schemas.openxmlformats.org/drawingml/2006/table">
            <a:tbl>
              <a:tblPr>
                <a:noFill/>
                <a:tableStyleId>{05F0D781-16BE-4D6C-B672-612BC4CAB2B7}</a:tableStyleId>
              </a:tblPr>
              <a:tblGrid>
                <a:gridCol w="5143500"/>
                <a:gridCol w="5143500"/>
              </a:tblGrid>
              <a:tr h="6511125">
                <a:tc>
                  <a:txBody>
                    <a:bodyPr/>
                    <a:lstStyle/>
                    <a:p>
                      <a:pPr indent="0" lvl="0" marL="0" rtl="0" algn="l">
                        <a:spcBef>
                          <a:spcPts val="0"/>
                        </a:spcBef>
                        <a:spcAft>
                          <a:spcPts val="0"/>
                        </a:spcAft>
                        <a:buNone/>
                      </a:pPr>
                      <a:r>
                        <a:rPr lang="en-US" sz="2800">
                          <a:solidFill>
                            <a:schemeClr val="lt1"/>
                          </a:solidFill>
                          <a:latin typeface="Rockwell"/>
                          <a:ea typeface="Rockwell"/>
                          <a:cs typeface="Rockwell"/>
                          <a:sym typeface="Rockwell"/>
                        </a:rPr>
                        <a:t>Here’s what I would use:</a:t>
                      </a:r>
                      <a:endParaRPr sz="2800">
                        <a:solidFill>
                          <a:schemeClr val="lt1"/>
                        </a:solidFill>
                        <a:latin typeface="Rockwell"/>
                        <a:ea typeface="Rockwell"/>
                        <a:cs typeface="Rockwell"/>
                        <a:sym typeface="Rockwell"/>
                      </a:endParaRPr>
                    </a:p>
                    <a:p>
                      <a:pPr indent="-406400" lvl="0" marL="457200" rtl="0" algn="l">
                        <a:lnSpc>
                          <a:spcPct val="120000"/>
                        </a:lnSpc>
                        <a:spcBef>
                          <a:spcPts val="1000"/>
                        </a:spcBef>
                        <a:spcAft>
                          <a:spcPts val="0"/>
                        </a:spcAft>
                        <a:buClr>
                          <a:schemeClr val="lt1"/>
                        </a:buClr>
                        <a:buSzPts val="2800"/>
                        <a:buAutoNum type="arabicPeriod"/>
                      </a:pPr>
                      <a:r>
                        <a:rPr lang="en-US" sz="2800">
                          <a:solidFill>
                            <a:schemeClr val="lt1"/>
                          </a:solidFill>
                          <a:latin typeface="Rockwell"/>
                          <a:ea typeface="Rockwell"/>
                          <a:cs typeface="Rockwell"/>
                          <a:sym typeface="Rockwell"/>
                        </a:rPr>
                        <a:t>Ramp</a:t>
                      </a:r>
                      <a:endParaRPr sz="2800">
                        <a:solidFill>
                          <a:schemeClr val="lt1"/>
                        </a:solidFill>
                        <a:latin typeface="Rockwell"/>
                        <a:ea typeface="Rockwell"/>
                        <a:cs typeface="Rockwell"/>
                        <a:sym typeface="Rockwell"/>
                      </a:endParaRPr>
                    </a:p>
                    <a:p>
                      <a:pPr indent="-406400" lvl="0" marL="457200" rtl="0" algn="l">
                        <a:lnSpc>
                          <a:spcPct val="120000"/>
                        </a:lnSpc>
                        <a:spcBef>
                          <a:spcPts val="0"/>
                        </a:spcBef>
                        <a:spcAft>
                          <a:spcPts val="0"/>
                        </a:spcAft>
                        <a:buClr>
                          <a:schemeClr val="lt1"/>
                        </a:buClr>
                        <a:buSzPts val="2800"/>
                        <a:buAutoNum type="arabicPeriod"/>
                      </a:pPr>
                      <a:r>
                        <a:rPr lang="en-US" sz="2800">
                          <a:solidFill>
                            <a:schemeClr val="lt1"/>
                          </a:solidFill>
                          <a:latin typeface="Rockwell"/>
                          <a:ea typeface="Rockwell"/>
                          <a:cs typeface="Rockwell"/>
                          <a:sym typeface="Rockwell"/>
                        </a:rPr>
                        <a:t>1 car</a:t>
                      </a:r>
                      <a:endParaRPr sz="2800">
                        <a:solidFill>
                          <a:schemeClr val="lt1"/>
                        </a:solidFill>
                        <a:latin typeface="Rockwell"/>
                        <a:ea typeface="Rockwell"/>
                        <a:cs typeface="Rockwell"/>
                        <a:sym typeface="Rockwell"/>
                      </a:endParaRPr>
                    </a:p>
                    <a:p>
                      <a:pPr indent="-406400" lvl="0" marL="457200" rtl="0" algn="l">
                        <a:lnSpc>
                          <a:spcPct val="120000"/>
                        </a:lnSpc>
                        <a:spcBef>
                          <a:spcPts val="0"/>
                        </a:spcBef>
                        <a:spcAft>
                          <a:spcPts val="0"/>
                        </a:spcAft>
                        <a:buClr>
                          <a:schemeClr val="lt1"/>
                        </a:buClr>
                        <a:buSzPts val="2800"/>
                        <a:buAutoNum type="arabicPeriod"/>
                      </a:pPr>
                      <a:r>
                        <a:rPr lang="en-US" sz="2800">
                          <a:solidFill>
                            <a:schemeClr val="lt1"/>
                          </a:solidFill>
                          <a:latin typeface="Rockwell"/>
                          <a:ea typeface="Rockwell"/>
                          <a:cs typeface="Rockwell"/>
                          <a:sym typeface="Rockwell"/>
                        </a:rPr>
                        <a:t>Tape measure</a:t>
                      </a:r>
                      <a:endParaRPr sz="2800">
                        <a:solidFill>
                          <a:schemeClr val="lt1"/>
                        </a:solidFill>
                        <a:latin typeface="Rockwell"/>
                        <a:ea typeface="Rockwell"/>
                        <a:cs typeface="Rockwell"/>
                        <a:sym typeface="Rockwell"/>
                      </a:endParaRPr>
                    </a:p>
                    <a:p>
                      <a:pPr indent="-406400" lvl="0" marL="457200" rtl="0" algn="l">
                        <a:lnSpc>
                          <a:spcPct val="120000"/>
                        </a:lnSpc>
                        <a:spcBef>
                          <a:spcPts val="0"/>
                        </a:spcBef>
                        <a:spcAft>
                          <a:spcPts val="0"/>
                        </a:spcAft>
                        <a:buClr>
                          <a:schemeClr val="lt1"/>
                        </a:buClr>
                        <a:buSzPts val="2800"/>
                        <a:buAutoNum type="arabicPeriod"/>
                      </a:pPr>
                      <a:r>
                        <a:rPr lang="en-US" sz="2800">
                          <a:solidFill>
                            <a:schemeClr val="lt1"/>
                          </a:solidFill>
                          <a:latin typeface="Rockwell"/>
                          <a:ea typeface="Rockwell"/>
                          <a:cs typeface="Rockwell"/>
                          <a:sym typeface="Rockwell"/>
                        </a:rPr>
                        <a:t>2 different surfaces</a:t>
                      </a:r>
                      <a:endParaRPr sz="2800">
                        <a:solidFill>
                          <a:schemeClr val="lt1"/>
                        </a:solidFill>
                        <a:latin typeface="Rockwell"/>
                        <a:ea typeface="Rockwell"/>
                        <a:cs typeface="Rockwell"/>
                        <a:sym typeface="Rockwell"/>
                      </a:endParaRPr>
                    </a:p>
                    <a:p>
                      <a:pPr indent="-393700" lvl="1" marL="914400" rtl="0" algn="l">
                        <a:lnSpc>
                          <a:spcPct val="120000"/>
                        </a:lnSpc>
                        <a:spcBef>
                          <a:spcPts val="0"/>
                        </a:spcBef>
                        <a:spcAft>
                          <a:spcPts val="0"/>
                        </a:spcAft>
                        <a:buClr>
                          <a:schemeClr val="lt1"/>
                        </a:buClr>
                        <a:buSzPts val="2600"/>
                        <a:buAutoNum type="alphaLcPeriod"/>
                      </a:pPr>
                      <a:r>
                        <a:rPr lang="en-US" sz="2600">
                          <a:solidFill>
                            <a:schemeClr val="lt1"/>
                          </a:solidFill>
                          <a:latin typeface="Rockwell"/>
                          <a:ea typeface="Rockwell"/>
                          <a:cs typeface="Rockwell"/>
                          <a:sym typeface="Rockwell"/>
                        </a:rPr>
                        <a:t>carpet and the cardboard</a:t>
                      </a:r>
                      <a:endParaRPr/>
                    </a:p>
                  </a:txBody>
                  <a:tcPr marT="91425" marB="91425" marR="91425" marL="91425"/>
                </a:tc>
                <a:tc>
                  <a:txBody>
                    <a:bodyPr/>
                    <a:lstStyle/>
                    <a:p>
                      <a:pPr indent="0" lvl="0" marL="0" rtl="0" algn="l">
                        <a:spcBef>
                          <a:spcPts val="0"/>
                        </a:spcBef>
                        <a:spcAft>
                          <a:spcPts val="0"/>
                        </a:spcAft>
                        <a:buNone/>
                      </a:pPr>
                      <a:r>
                        <a:rPr lang="en-US" sz="2600">
                          <a:solidFill>
                            <a:schemeClr val="lt1"/>
                          </a:solidFill>
                          <a:latin typeface="Rockwell"/>
                          <a:ea typeface="Rockwell"/>
                          <a:cs typeface="Rockwell"/>
                          <a:sym typeface="Rockwell"/>
                        </a:rPr>
                        <a:t>Distractors: </a:t>
                      </a:r>
                      <a:endParaRPr sz="2600">
                        <a:solidFill>
                          <a:schemeClr val="lt1"/>
                        </a:solidFill>
                        <a:latin typeface="Rockwell"/>
                        <a:ea typeface="Rockwell"/>
                        <a:cs typeface="Rockwell"/>
                        <a:sym typeface="Rockwell"/>
                      </a:endParaRPr>
                    </a:p>
                    <a:p>
                      <a:pPr indent="-393700" lvl="0" marL="457200" rtl="0" algn="l">
                        <a:spcBef>
                          <a:spcPts val="0"/>
                        </a:spcBef>
                        <a:spcAft>
                          <a:spcPts val="0"/>
                        </a:spcAft>
                        <a:buClr>
                          <a:schemeClr val="lt1"/>
                        </a:buClr>
                        <a:buSzPts val="2600"/>
                        <a:buFont typeface="Rockwell"/>
                        <a:buAutoNum type="arabicPeriod"/>
                      </a:pPr>
                      <a:r>
                        <a:rPr lang="en-US" sz="2600">
                          <a:solidFill>
                            <a:schemeClr val="lt1"/>
                          </a:solidFill>
                          <a:latin typeface="Rockwell"/>
                          <a:ea typeface="Rockwell"/>
                          <a:cs typeface="Rockwell"/>
                          <a:sym typeface="Rockwell"/>
                        </a:rPr>
                        <a:t>extra car</a:t>
                      </a:r>
                      <a:endParaRPr sz="2600">
                        <a:solidFill>
                          <a:schemeClr val="lt1"/>
                        </a:solidFill>
                        <a:latin typeface="Rockwell"/>
                        <a:ea typeface="Rockwell"/>
                        <a:cs typeface="Rockwell"/>
                        <a:sym typeface="Rockwell"/>
                      </a:endParaRPr>
                    </a:p>
                    <a:p>
                      <a:pPr indent="-381000" lvl="1" marL="914400" rtl="0" algn="l">
                        <a:spcBef>
                          <a:spcPts val="0"/>
                        </a:spcBef>
                        <a:spcAft>
                          <a:spcPts val="0"/>
                        </a:spcAft>
                        <a:buClr>
                          <a:schemeClr val="lt1"/>
                        </a:buClr>
                        <a:buSzPts val="2400"/>
                        <a:buFont typeface="Rockwell"/>
                        <a:buAutoNum type="alphaLcPeriod"/>
                      </a:pPr>
                      <a:r>
                        <a:rPr lang="en-US" sz="2400">
                          <a:solidFill>
                            <a:schemeClr val="lt1"/>
                          </a:solidFill>
                          <a:latin typeface="Rockwell"/>
                          <a:ea typeface="Rockwell"/>
                          <a:cs typeface="Rockwell"/>
                          <a:sym typeface="Rockwell"/>
                        </a:rPr>
                        <a:t>We are not measuring the force of gravity so an extra car would give another variable</a:t>
                      </a:r>
                      <a:endParaRPr sz="2400">
                        <a:solidFill>
                          <a:schemeClr val="lt1"/>
                        </a:solidFill>
                        <a:latin typeface="Rockwell"/>
                        <a:ea typeface="Rockwell"/>
                        <a:cs typeface="Rockwell"/>
                        <a:sym typeface="Rockwell"/>
                      </a:endParaRPr>
                    </a:p>
                    <a:p>
                      <a:pPr indent="-393700" lvl="0" marL="457200" rtl="0" algn="l">
                        <a:spcBef>
                          <a:spcPts val="0"/>
                        </a:spcBef>
                        <a:spcAft>
                          <a:spcPts val="0"/>
                        </a:spcAft>
                        <a:buClr>
                          <a:schemeClr val="lt1"/>
                        </a:buClr>
                        <a:buSzPts val="2600"/>
                        <a:buFont typeface="Rockwell"/>
                        <a:buAutoNum type="arabicPeriod"/>
                      </a:pPr>
                      <a:r>
                        <a:rPr lang="en-US" sz="2600">
                          <a:solidFill>
                            <a:schemeClr val="lt1"/>
                          </a:solidFill>
                          <a:latin typeface="Rockwell"/>
                          <a:ea typeface="Rockwell"/>
                          <a:cs typeface="Rockwell"/>
                          <a:sym typeface="Rockwell"/>
                        </a:rPr>
                        <a:t>blue mat</a:t>
                      </a:r>
                      <a:endParaRPr sz="2600">
                        <a:solidFill>
                          <a:schemeClr val="lt1"/>
                        </a:solidFill>
                        <a:latin typeface="Rockwell"/>
                        <a:ea typeface="Rockwell"/>
                        <a:cs typeface="Rockwell"/>
                        <a:sym typeface="Rockwell"/>
                      </a:endParaRPr>
                    </a:p>
                    <a:p>
                      <a:pPr indent="-381000" lvl="1" marL="914400" rtl="0" algn="l">
                        <a:spcBef>
                          <a:spcPts val="0"/>
                        </a:spcBef>
                        <a:spcAft>
                          <a:spcPts val="0"/>
                        </a:spcAft>
                        <a:buClr>
                          <a:schemeClr val="lt1"/>
                        </a:buClr>
                        <a:buSzPts val="2400"/>
                        <a:buFont typeface="Rockwell"/>
                        <a:buAutoNum type="alphaLcPeriod"/>
                      </a:pPr>
                      <a:r>
                        <a:rPr lang="en-US" sz="2400">
                          <a:solidFill>
                            <a:schemeClr val="lt1"/>
                          </a:solidFill>
                          <a:latin typeface="Rockwell"/>
                          <a:ea typeface="Rockwell"/>
                          <a:cs typeface="Rockwell"/>
                          <a:sym typeface="Rockwell"/>
                        </a:rPr>
                        <a:t>I only need 2 surfaces to test; the blue mat would act very similar to the carpet</a:t>
                      </a:r>
                      <a:endParaRPr sz="2400">
                        <a:solidFill>
                          <a:schemeClr val="lt1"/>
                        </a:solidFill>
                        <a:latin typeface="Rockwell"/>
                        <a:ea typeface="Rockwell"/>
                        <a:cs typeface="Rockwell"/>
                        <a:sym typeface="Rockwell"/>
                      </a:endParaRPr>
                    </a:p>
                    <a:p>
                      <a:pPr indent="-393700" lvl="0" marL="457200" rtl="0" algn="l">
                        <a:spcBef>
                          <a:spcPts val="0"/>
                        </a:spcBef>
                        <a:spcAft>
                          <a:spcPts val="0"/>
                        </a:spcAft>
                        <a:buClr>
                          <a:schemeClr val="lt1"/>
                        </a:buClr>
                        <a:buSzPts val="2600"/>
                        <a:buFont typeface="Rockwell"/>
                        <a:buAutoNum type="arabicPeriod"/>
                      </a:pPr>
                      <a:r>
                        <a:rPr lang="en-US" sz="2600">
                          <a:solidFill>
                            <a:schemeClr val="lt1"/>
                          </a:solidFill>
                          <a:latin typeface="Rockwell"/>
                          <a:ea typeface="Rockwell"/>
                          <a:cs typeface="Rockwell"/>
                          <a:sym typeface="Rockwell"/>
                        </a:rPr>
                        <a:t>spring scale </a:t>
                      </a:r>
                      <a:endParaRPr sz="2600">
                        <a:solidFill>
                          <a:schemeClr val="lt1"/>
                        </a:solidFill>
                        <a:latin typeface="Rockwell"/>
                        <a:ea typeface="Rockwell"/>
                        <a:cs typeface="Rockwell"/>
                        <a:sym typeface="Rockwell"/>
                      </a:endParaRPr>
                    </a:p>
                    <a:p>
                      <a:pPr indent="-381000" lvl="1" marL="914400" rtl="0" algn="l">
                        <a:spcBef>
                          <a:spcPts val="0"/>
                        </a:spcBef>
                        <a:spcAft>
                          <a:spcPts val="0"/>
                        </a:spcAft>
                        <a:buClr>
                          <a:schemeClr val="lt1"/>
                        </a:buClr>
                        <a:buSzPts val="2400"/>
                        <a:buFont typeface="Rockwell"/>
                        <a:buAutoNum type="alphaLcPeriod"/>
                      </a:pPr>
                      <a:r>
                        <a:rPr lang="en-US" sz="2400">
                          <a:solidFill>
                            <a:schemeClr val="lt1"/>
                          </a:solidFill>
                          <a:latin typeface="Rockwell"/>
                          <a:ea typeface="Rockwell"/>
                          <a:cs typeface="Rockwell"/>
                          <a:sym typeface="Rockwell"/>
                        </a:rPr>
                        <a:t>Once again, I’m not measuring the force of gravity or a push so the spring scale is not necessary</a:t>
                      </a:r>
                      <a:endParaRPr sz="2400">
                        <a:solidFill>
                          <a:schemeClr val="lt1"/>
                        </a:solidFill>
                        <a:latin typeface="Rockwell"/>
                        <a:ea typeface="Rockwell"/>
                        <a:cs typeface="Rockwell"/>
                        <a:sym typeface="Rockwell"/>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6"/>
          <p:cNvSpPr txBox="1"/>
          <p:nvPr>
            <p:ph type="title"/>
          </p:nvPr>
        </p:nvSpPr>
        <p:spPr>
          <a:xfrm>
            <a:off x="913795" y="609600"/>
            <a:ext cx="10353900" cy="1326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261" name="Google Shape;261;p36"/>
          <p:cNvSpPr txBox="1"/>
          <p:nvPr>
            <p:ph idx="1" type="body"/>
          </p:nvPr>
        </p:nvSpPr>
        <p:spPr>
          <a:xfrm>
            <a:off x="913795" y="2096064"/>
            <a:ext cx="10353900" cy="36951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262" name="Google Shape;262;p36"/>
          <p:cNvPicPr preferRelativeResize="0"/>
          <p:nvPr/>
        </p:nvPicPr>
        <p:blipFill>
          <a:blip r:embed="rId3">
            <a:alphaModFix/>
          </a:blip>
          <a:stretch>
            <a:fillRect/>
          </a:stretch>
        </p:blipFill>
        <p:spPr>
          <a:xfrm>
            <a:off x="913800" y="486341"/>
            <a:ext cx="10780674" cy="5469100"/>
          </a:xfrm>
          <a:prstGeom prst="rect">
            <a:avLst/>
          </a:prstGeom>
          <a:noFill/>
          <a:ln>
            <a:noFill/>
          </a:ln>
        </p:spPr>
      </p:pic>
      <p:sp>
        <p:nvSpPr>
          <p:cNvPr id="263" name="Google Shape;263;p36"/>
          <p:cNvSpPr txBox="1"/>
          <p:nvPr/>
        </p:nvSpPr>
        <p:spPr>
          <a:xfrm>
            <a:off x="8404175" y="1464375"/>
            <a:ext cx="2230500" cy="69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highlight>
                  <a:srgbClr val="00FF00"/>
                </a:highlight>
                <a:latin typeface="Rockwell"/>
                <a:ea typeface="Rockwell"/>
                <a:cs typeface="Rockwell"/>
                <a:sym typeface="Rockwell"/>
              </a:rPr>
              <a:t>Type here</a:t>
            </a:r>
            <a:endParaRPr sz="2600">
              <a:highlight>
                <a:srgbClr val="00FF00"/>
              </a:highlight>
              <a:latin typeface="Rockwell"/>
              <a:ea typeface="Rockwell"/>
              <a:cs typeface="Rockwell"/>
              <a:sym typeface="Rockwell"/>
            </a:endParaRPr>
          </a:p>
        </p:txBody>
      </p:sp>
      <p:sp>
        <p:nvSpPr>
          <p:cNvPr id="264" name="Google Shape;264;p36"/>
          <p:cNvSpPr txBox="1"/>
          <p:nvPr/>
        </p:nvSpPr>
        <p:spPr>
          <a:xfrm>
            <a:off x="3473750" y="4697350"/>
            <a:ext cx="3898800" cy="69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highlight>
                  <a:srgbClr val="00FF00"/>
                </a:highlight>
                <a:latin typeface="Rockwell"/>
                <a:ea typeface="Rockwell"/>
                <a:cs typeface="Rockwell"/>
                <a:sym typeface="Rockwell"/>
              </a:rPr>
              <a:t>Type here                      .</a:t>
            </a:r>
            <a:endParaRPr sz="2600">
              <a:highlight>
                <a:srgbClr val="00FF00"/>
              </a:highlight>
              <a:latin typeface="Rockwell"/>
              <a:ea typeface="Rockwell"/>
              <a:cs typeface="Rockwell"/>
              <a:sym typeface="Rockwell"/>
            </a:endParaRPr>
          </a:p>
        </p:txBody>
      </p:sp>
      <p:sp>
        <p:nvSpPr>
          <p:cNvPr id="265" name="Google Shape;265;p36"/>
          <p:cNvSpPr txBox="1"/>
          <p:nvPr/>
        </p:nvSpPr>
        <p:spPr>
          <a:xfrm>
            <a:off x="8466225" y="3999550"/>
            <a:ext cx="2230500" cy="69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highlight>
                  <a:srgbClr val="00FF00"/>
                </a:highlight>
                <a:latin typeface="Rockwell"/>
                <a:ea typeface="Rockwell"/>
                <a:cs typeface="Rockwell"/>
                <a:sym typeface="Rockwell"/>
              </a:rPr>
              <a:t>Type here</a:t>
            </a:r>
            <a:endParaRPr sz="2600">
              <a:highlight>
                <a:srgbClr val="00FF00"/>
              </a:highlight>
              <a:latin typeface="Rockwell"/>
              <a:ea typeface="Rockwell"/>
              <a:cs typeface="Rockwell"/>
              <a:sym typeface="Rockwell"/>
            </a:endParaRPr>
          </a:p>
        </p:txBody>
      </p:sp>
      <p:sp>
        <p:nvSpPr>
          <p:cNvPr id="266" name="Google Shape;266;p36"/>
          <p:cNvSpPr txBox="1"/>
          <p:nvPr/>
        </p:nvSpPr>
        <p:spPr>
          <a:xfrm>
            <a:off x="1578550" y="2162175"/>
            <a:ext cx="2230500" cy="69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highlight>
                  <a:srgbClr val="00FF00"/>
                </a:highlight>
                <a:latin typeface="Rockwell"/>
                <a:ea typeface="Rockwell"/>
                <a:cs typeface="Rockwell"/>
                <a:sym typeface="Rockwell"/>
              </a:rPr>
              <a:t>Type here</a:t>
            </a:r>
            <a:endParaRPr sz="2600">
              <a:highlight>
                <a:srgbClr val="00FF00"/>
              </a:highlight>
              <a:latin typeface="Rockwell"/>
              <a:ea typeface="Rockwell"/>
              <a:cs typeface="Rockwell"/>
              <a:sym typeface="Rockwe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7"/>
          <p:cNvSpPr txBox="1"/>
          <p:nvPr>
            <p:ph type="title"/>
          </p:nvPr>
        </p:nvSpPr>
        <p:spPr>
          <a:xfrm>
            <a:off x="913795" y="609600"/>
            <a:ext cx="10353900" cy="1326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pic>
        <p:nvPicPr>
          <p:cNvPr id="273" name="Google Shape;273;p37"/>
          <p:cNvPicPr preferRelativeResize="0"/>
          <p:nvPr/>
        </p:nvPicPr>
        <p:blipFill>
          <a:blip r:embed="rId3">
            <a:alphaModFix/>
          </a:blip>
          <a:stretch>
            <a:fillRect/>
          </a:stretch>
        </p:blipFill>
        <p:spPr>
          <a:xfrm>
            <a:off x="456413" y="273825"/>
            <a:ext cx="10587800" cy="3813150"/>
          </a:xfrm>
          <a:prstGeom prst="rect">
            <a:avLst/>
          </a:prstGeom>
          <a:noFill/>
          <a:ln>
            <a:noFill/>
          </a:ln>
        </p:spPr>
      </p:pic>
      <p:sp>
        <p:nvSpPr>
          <p:cNvPr id="274" name="Google Shape;274;p37"/>
          <p:cNvSpPr txBox="1"/>
          <p:nvPr/>
        </p:nvSpPr>
        <p:spPr>
          <a:xfrm>
            <a:off x="1955850" y="923850"/>
            <a:ext cx="2230500" cy="183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highlight>
                  <a:srgbClr val="00FF00"/>
                </a:highlight>
                <a:latin typeface="Rockwell"/>
                <a:ea typeface="Rockwell"/>
                <a:cs typeface="Rockwell"/>
                <a:sym typeface="Rockwell"/>
              </a:rPr>
              <a:t>Type here</a:t>
            </a:r>
            <a:endParaRPr sz="2600">
              <a:highlight>
                <a:srgbClr val="00FF00"/>
              </a:highlight>
              <a:latin typeface="Rockwell"/>
              <a:ea typeface="Rockwell"/>
              <a:cs typeface="Rockwell"/>
              <a:sym typeface="Rockwell"/>
            </a:endParaRPr>
          </a:p>
          <a:p>
            <a:pPr indent="0" lvl="0" marL="0" rtl="0" algn="l">
              <a:spcBef>
                <a:spcPts val="0"/>
              </a:spcBef>
              <a:spcAft>
                <a:spcPts val="0"/>
              </a:spcAft>
              <a:buNone/>
            </a:pPr>
            <a:r>
              <a:rPr lang="en-US" sz="2600">
                <a:solidFill>
                  <a:schemeClr val="dk1"/>
                </a:solidFill>
                <a:highlight>
                  <a:srgbClr val="00FF00"/>
                </a:highlight>
                <a:latin typeface="Rockwell"/>
                <a:ea typeface="Rockwell"/>
                <a:cs typeface="Rockwell"/>
                <a:sym typeface="Rockwell"/>
              </a:rPr>
              <a:t>Type here</a:t>
            </a:r>
            <a:endParaRPr sz="2600">
              <a:solidFill>
                <a:schemeClr val="dk1"/>
              </a:solidFill>
              <a:highlight>
                <a:srgbClr val="00FF00"/>
              </a:highlight>
              <a:latin typeface="Rockwell"/>
              <a:ea typeface="Rockwell"/>
              <a:cs typeface="Rockwell"/>
              <a:sym typeface="Rockwell"/>
            </a:endParaRPr>
          </a:p>
          <a:p>
            <a:pPr indent="0" lvl="0" marL="0" rtl="0" algn="l">
              <a:spcBef>
                <a:spcPts val="0"/>
              </a:spcBef>
              <a:spcAft>
                <a:spcPts val="0"/>
              </a:spcAft>
              <a:buNone/>
            </a:pPr>
            <a:r>
              <a:rPr lang="en-US" sz="2600">
                <a:solidFill>
                  <a:schemeClr val="dk1"/>
                </a:solidFill>
                <a:highlight>
                  <a:srgbClr val="00FF00"/>
                </a:highlight>
                <a:latin typeface="Rockwell"/>
                <a:ea typeface="Rockwell"/>
                <a:cs typeface="Rockwell"/>
                <a:sym typeface="Rockwell"/>
              </a:rPr>
              <a:t>Type here</a:t>
            </a:r>
            <a:endParaRPr sz="2600">
              <a:solidFill>
                <a:schemeClr val="dk1"/>
              </a:solidFill>
              <a:highlight>
                <a:srgbClr val="00FF00"/>
              </a:highlight>
              <a:latin typeface="Rockwell"/>
              <a:ea typeface="Rockwell"/>
              <a:cs typeface="Rockwell"/>
              <a:sym typeface="Rockwell"/>
            </a:endParaRPr>
          </a:p>
          <a:p>
            <a:pPr indent="0" lvl="0" marL="0" rtl="0" algn="l">
              <a:spcBef>
                <a:spcPts val="0"/>
              </a:spcBef>
              <a:spcAft>
                <a:spcPts val="0"/>
              </a:spcAft>
              <a:buNone/>
            </a:pPr>
            <a:r>
              <a:rPr lang="en-US" sz="2600">
                <a:solidFill>
                  <a:schemeClr val="dk1"/>
                </a:solidFill>
                <a:highlight>
                  <a:srgbClr val="00FF00"/>
                </a:highlight>
                <a:latin typeface="Rockwell"/>
                <a:ea typeface="Rockwell"/>
                <a:cs typeface="Rockwell"/>
                <a:sym typeface="Rockwell"/>
              </a:rPr>
              <a:t>Type here</a:t>
            </a:r>
            <a:endParaRPr sz="2600">
              <a:solidFill>
                <a:schemeClr val="dk1"/>
              </a:solidFill>
              <a:highlight>
                <a:srgbClr val="00FF00"/>
              </a:highlight>
              <a:latin typeface="Rockwell"/>
              <a:ea typeface="Rockwell"/>
              <a:cs typeface="Rockwell"/>
              <a:sym typeface="Rockwell"/>
            </a:endParaRPr>
          </a:p>
          <a:p>
            <a:pPr indent="0" lvl="0" marL="0" rtl="0" algn="l">
              <a:spcBef>
                <a:spcPts val="0"/>
              </a:spcBef>
              <a:spcAft>
                <a:spcPts val="0"/>
              </a:spcAft>
              <a:buClr>
                <a:schemeClr val="dk1"/>
              </a:buClr>
              <a:buSzPts val="1100"/>
              <a:buFont typeface="Arial"/>
              <a:buNone/>
            </a:pPr>
            <a:r>
              <a:rPr lang="en-US" sz="2600">
                <a:solidFill>
                  <a:schemeClr val="dk1"/>
                </a:solidFill>
                <a:highlight>
                  <a:srgbClr val="00FF00"/>
                </a:highlight>
                <a:latin typeface="Rockwell"/>
                <a:ea typeface="Rockwell"/>
                <a:cs typeface="Rockwell"/>
                <a:sym typeface="Rockwell"/>
              </a:rPr>
              <a:t>Type here</a:t>
            </a:r>
            <a:endParaRPr sz="2600">
              <a:solidFill>
                <a:schemeClr val="dk1"/>
              </a:solidFill>
              <a:highlight>
                <a:srgbClr val="00FF00"/>
              </a:highlight>
              <a:latin typeface="Rockwell"/>
              <a:ea typeface="Rockwell"/>
              <a:cs typeface="Rockwell"/>
              <a:sym typeface="Rockwell"/>
            </a:endParaRPr>
          </a:p>
        </p:txBody>
      </p:sp>
      <p:sp>
        <p:nvSpPr>
          <p:cNvPr id="275" name="Google Shape;275;p37"/>
          <p:cNvSpPr txBox="1"/>
          <p:nvPr/>
        </p:nvSpPr>
        <p:spPr>
          <a:xfrm>
            <a:off x="4590750" y="3277950"/>
            <a:ext cx="3000000" cy="6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solidFill>
                  <a:schemeClr val="dk1"/>
                </a:solidFill>
                <a:highlight>
                  <a:srgbClr val="00FF00"/>
                </a:highlight>
                <a:latin typeface="Rockwell"/>
                <a:ea typeface="Rockwell"/>
                <a:cs typeface="Rockwell"/>
                <a:sym typeface="Rockwell"/>
              </a:rPr>
              <a:t>Type here</a:t>
            </a:r>
            <a:endParaRPr/>
          </a:p>
        </p:txBody>
      </p:sp>
      <p:sp>
        <p:nvSpPr>
          <p:cNvPr id="276" name="Google Shape;276;p37"/>
          <p:cNvSpPr txBox="1"/>
          <p:nvPr/>
        </p:nvSpPr>
        <p:spPr>
          <a:xfrm>
            <a:off x="1333775" y="4696125"/>
            <a:ext cx="8436000" cy="14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solidFill>
                  <a:schemeClr val="lt1"/>
                </a:solidFill>
                <a:latin typeface="Rockwell"/>
                <a:ea typeface="Rockwell"/>
                <a:cs typeface="Rockwell"/>
                <a:sym typeface="Rockwell"/>
              </a:rPr>
              <a:t>*Remember the variable is the one thing that the scientist is changing/testing</a:t>
            </a:r>
            <a:endParaRPr sz="2600">
              <a:solidFill>
                <a:schemeClr val="lt1"/>
              </a:solidFill>
              <a:latin typeface="Rockwell"/>
              <a:ea typeface="Rockwell"/>
              <a:cs typeface="Rockwell"/>
              <a:sym typeface="Rockwe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8"/>
          <p:cNvSpPr txBox="1"/>
          <p:nvPr>
            <p:ph type="title"/>
          </p:nvPr>
        </p:nvSpPr>
        <p:spPr>
          <a:xfrm>
            <a:off x="913795" y="609600"/>
            <a:ext cx="10353900" cy="1326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283" name="Google Shape;283;p38"/>
          <p:cNvSpPr txBox="1"/>
          <p:nvPr>
            <p:ph idx="1" type="body"/>
          </p:nvPr>
        </p:nvSpPr>
        <p:spPr>
          <a:xfrm>
            <a:off x="913795" y="2096064"/>
            <a:ext cx="10353900" cy="36951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284" name="Google Shape;284;p38"/>
          <p:cNvPicPr preferRelativeResize="0"/>
          <p:nvPr/>
        </p:nvPicPr>
        <p:blipFill>
          <a:blip r:embed="rId3">
            <a:alphaModFix/>
          </a:blip>
          <a:stretch>
            <a:fillRect/>
          </a:stretch>
        </p:blipFill>
        <p:spPr>
          <a:xfrm>
            <a:off x="851400" y="526445"/>
            <a:ext cx="10716725" cy="4275875"/>
          </a:xfrm>
          <a:prstGeom prst="rect">
            <a:avLst/>
          </a:prstGeom>
          <a:noFill/>
          <a:ln>
            <a:noFill/>
          </a:ln>
        </p:spPr>
      </p:pic>
      <p:sp>
        <p:nvSpPr>
          <p:cNvPr id="285" name="Google Shape;285;p38"/>
          <p:cNvSpPr txBox="1"/>
          <p:nvPr/>
        </p:nvSpPr>
        <p:spPr>
          <a:xfrm>
            <a:off x="5789375" y="3621425"/>
            <a:ext cx="3000000" cy="6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solidFill>
                  <a:schemeClr val="dk1"/>
                </a:solidFill>
                <a:highlight>
                  <a:srgbClr val="00FF00"/>
                </a:highlight>
                <a:latin typeface="Rockwell"/>
                <a:ea typeface="Rockwell"/>
                <a:cs typeface="Rockwell"/>
                <a:sym typeface="Rockwell"/>
              </a:rPr>
              <a:t>Type here</a:t>
            </a:r>
            <a:endParaRPr/>
          </a:p>
        </p:txBody>
      </p:sp>
      <p:sp>
        <p:nvSpPr>
          <p:cNvPr id="286" name="Google Shape;286;p38"/>
          <p:cNvSpPr txBox="1"/>
          <p:nvPr/>
        </p:nvSpPr>
        <p:spPr>
          <a:xfrm>
            <a:off x="3074150" y="3140400"/>
            <a:ext cx="30000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solidFill>
                  <a:schemeClr val="dk1"/>
                </a:solidFill>
                <a:highlight>
                  <a:srgbClr val="00FF00"/>
                </a:highlight>
                <a:latin typeface="Rockwell"/>
                <a:ea typeface="Rockwell"/>
                <a:cs typeface="Rockwell"/>
                <a:sym typeface="Rockwell"/>
              </a:rPr>
              <a:t>Type here</a:t>
            </a:r>
            <a:endParaRPr/>
          </a:p>
        </p:txBody>
      </p:sp>
      <p:sp>
        <p:nvSpPr>
          <p:cNvPr id="287" name="Google Shape;287;p38"/>
          <p:cNvSpPr txBox="1"/>
          <p:nvPr/>
        </p:nvSpPr>
        <p:spPr>
          <a:xfrm>
            <a:off x="3363125" y="2035150"/>
            <a:ext cx="3000000" cy="6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solidFill>
                  <a:schemeClr val="dk1"/>
                </a:solidFill>
                <a:highlight>
                  <a:srgbClr val="00FF00"/>
                </a:highlight>
                <a:latin typeface="Rockwell"/>
                <a:ea typeface="Rockwell"/>
                <a:cs typeface="Rockwell"/>
                <a:sym typeface="Rockwell"/>
              </a:rPr>
              <a:t>Type here</a:t>
            </a:r>
            <a:endParaRPr/>
          </a:p>
        </p:txBody>
      </p:sp>
      <p:sp>
        <p:nvSpPr>
          <p:cNvPr id="288" name="Google Shape;288;p38"/>
          <p:cNvSpPr txBox="1"/>
          <p:nvPr/>
        </p:nvSpPr>
        <p:spPr>
          <a:xfrm>
            <a:off x="4243800" y="1535125"/>
            <a:ext cx="3000000" cy="6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solidFill>
                  <a:schemeClr val="dk1"/>
                </a:solidFill>
                <a:highlight>
                  <a:srgbClr val="00FF00"/>
                </a:highlight>
                <a:latin typeface="Rockwell"/>
                <a:ea typeface="Rockwell"/>
                <a:cs typeface="Rockwell"/>
                <a:sym typeface="Rockwell"/>
              </a:rPr>
              <a:t>Type here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9"/>
          <p:cNvSpPr txBox="1"/>
          <p:nvPr>
            <p:ph type="title"/>
          </p:nvPr>
        </p:nvSpPr>
        <p:spPr>
          <a:xfrm>
            <a:off x="913795" y="609600"/>
            <a:ext cx="10353900" cy="1326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295" name="Google Shape;295;p39"/>
          <p:cNvSpPr txBox="1"/>
          <p:nvPr>
            <p:ph idx="1" type="body"/>
          </p:nvPr>
        </p:nvSpPr>
        <p:spPr>
          <a:xfrm>
            <a:off x="913795" y="2096064"/>
            <a:ext cx="10353900" cy="36951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296" name="Google Shape;296;p39"/>
          <p:cNvPicPr preferRelativeResize="0"/>
          <p:nvPr/>
        </p:nvPicPr>
        <p:blipFill>
          <a:blip r:embed="rId3">
            <a:alphaModFix/>
          </a:blip>
          <a:stretch>
            <a:fillRect/>
          </a:stretch>
        </p:blipFill>
        <p:spPr>
          <a:xfrm>
            <a:off x="282188" y="329500"/>
            <a:ext cx="11627625" cy="5641125"/>
          </a:xfrm>
          <a:prstGeom prst="rect">
            <a:avLst/>
          </a:prstGeom>
          <a:noFill/>
          <a:ln>
            <a:noFill/>
          </a:ln>
        </p:spPr>
      </p:pic>
      <p:pic>
        <p:nvPicPr>
          <p:cNvPr id="297" name="Google Shape;297;p39"/>
          <p:cNvPicPr preferRelativeResize="0"/>
          <p:nvPr/>
        </p:nvPicPr>
        <p:blipFill>
          <a:blip r:embed="rId4">
            <a:alphaModFix/>
          </a:blip>
          <a:stretch>
            <a:fillRect/>
          </a:stretch>
        </p:blipFill>
        <p:spPr>
          <a:xfrm>
            <a:off x="497599" y="2834475"/>
            <a:ext cx="11412224" cy="3695100"/>
          </a:xfrm>
          <a:prstGeom prst="rect">
            <a:avLst/>
          </a:prstGeom>
          <a:noFill/>
          <a:ln>
            <a:noFill/>
          </a:ln>
        </p:spPr>
      </p:pic>
      <p:sp>
        <p:nvSpPr>
          <p:cNvPr id="298" name="Google Shape;298;p39"/>
          <p:cNvSpPr txBox="1"/>
          <p:nvPr/>
        </p:nvSpPr>
        <p:spPr>
          <a:xfrm>
            <a:off x="2906600" y="889850"/>
            <a:ext cx="3000000" cy="6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solidFill>
                  <a:schemeClr val="dk1"/>
                </a:solidFill>
                <a:highlight>
                  <a:srgbClr val="00FF00"/>
                </a:highlight>
                <a:latin typeface="Rockwell"/>
                <a:ea typeface="Rockwell"/>
                <a:cs typeface="Rockwell"/>
                <a:sym typeface="Rockwell"/>
              </a:rPr>
              <a:t>Type here</a:t>
            </a:r>
            <a:endParaRPr/>
          </a:p>
        </p:txBody>
      </p:sp>
      <p:sp>
        <p:nvSpPr>
          <p:cNvPr id="299" name="Google Shape;299;p39"/>
          <p:cNvSpPr txBox="1"/>
          <p:nvPr/>
        </p:nvSpPr>
        <p:spPr>
          <a:xfrm>
            <a:off x="913800" y="1451675"/>
            <a:ext cx="4992900" cy="6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solidFill>
                  <a:schemeClr val="dk1"/>
                </a:solidFill>
                <a:highlight>
                  <a:srgbClr val="00FF00"/>
                </a:highlight>
                <a:latin typeface="Rockwell"/>
                <a:ea typeface="Rockwell"/>
                <a:cs typeface="Rockwell"/>
                <a:sym typeface="Rockwell"/>
              </a:rPr>
              <a:t>Type here</a:t>
            </a:r>
            <a:endParaRPr/>
          </a:p>
        </p:txBody>
      </p:sp>
      <p:sp>
        <p:nvSpPr>
          <p:cNvPr id="300" name="Google Shape;300;p39"/>
          <p:cNvSpPr txBox="1"/>
          <p:nvPr/>
        </p:nvSpPr>
        <p:spPr>
          <a:xfrm>
            <a:off x="4703725" y="3887550"/>
            <a:ext cx="3000000" cy="6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solidFill>
                  <a:schemeClr val="dk1"/>
                </a:solidFill>
                <a:highlight>
                  <a:srgbClr val="00FF00"/>
                </a:highlight>
                <a:latin typeface="Rockwell"/>
                <a:ea typeface="Rockwell"/>
                <a:cs typeface="Rockwell"/>
                <a:sym typeface="Rockwell"/>
              </a:rPr>
              <a:t>Type here</a:t>
            </a:r>
            <a:endParaRPr/>
          </a:p>
        </p:txBody>
      </p:sp>
      <p:sp>
        <p:nvSpPr>
          <p:cNvPr id="301" name="Google Shape;301;p39"/>
          <p:cNvSpPr txBox="1"/>
          <p:nvPr/>
        </p:nvSpPr>
        <p:spPr>
          <a:xfrm>
            <a:off x="4703713" y="4531950"/>
            <a:ext cx="3000000" cy="6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solidFill>
                  <a:schemeClr val="dk1"/>
                </a:solidFill>
                <a:highlight>
                  <a:srgbClr val="00FF00"/>
                </a:highlight>
                <a:latin typeface="Rockwell"/>
                <a:ea typeface="Rockwell"/>
                <a:cs typeface="Rockwell"/>
                <a:sym typeface="Rockwell"/>
              </a:rPr>
              <a:t>Type here</a:t>
            </a:r>
            <a:endParaRPr/>
          </a:p>
        </p:txBody>
      </p:sp>
      <p:sp>
        <p:nvSpPr>
          <p:cNvPr id="302" name="Google Shape;302;p39"/>
          <p:cNvSpPr txBox="1"/>
          <p:nvPr/>
        </p:nvSpPr>
        <p:spPr>
          <a:xfrm>
            <a:off x="8047950" y="5670575"/>
            <a:ext cx="3000000" cy="6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solidFill>
                  <a:schemeClr val="dk1"/>
                </a:solidFill>
                <a:highlight>
                  <a:srgbClr val="00FF00"/>
                </a:highlight>
                <a:latin typeface="Rockwell"/>
                <a:ea typeface="Rockwell"/>
                <a:cs typeface="Rockwell"/>
                <a:sym typeface="Rockwell"/>
              </a:rPr>
              <a:t>Type here</a:t>
            </a:r>
            <a:endParaRPr/>
          </a:p>
        </p:txBody>
      </p:sp>
      <p:sp>
        <p:nvSpPr>
          <p:cNvPr id="303" name="Google Shape;303;p39"/>
          <p:cNvSpPr txBox="1"/>
          <p:nvPr/>
        </p:nvSpPr>
        <p:spPr>
          <a:xfrm>
            <a:off x="8047950" y="5026175"/>
            <a:ext cx="3000000" cy="6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solidFill>
                  <a:schemeClr val="dk1"/>
                </a:solidFill>
                <a:highlight>
                  <a:srgbClr val="00FF00"/>
                </a:highlight>
                <a:latin typeface="Rockwell"/>
                <a:ea typeface="Rockwell"/>
                <a:cs typeface="Rockwell"/>
                <a:sym typeface="Rockwell"/>
              </a:rPr>
              <a:t>Type here</a:t>
            </a:r>
            <a:endParaRPr/>
          </a:p>
        </p:txBody>
      </p:sp>
      <p:sp>
        <p:nvSpPr>
          <p:cNvPr id="304" name="Google Shape;304;p39"/>
          <p:cNvSpPr txBox="1"/>
          <p:nvPr/>
        </p:nvSpPr>
        <p:spPr>
          <a:xfrm>
            <a:off x="8047950" y="4531950"/>
            <a:ext cx="3000000" cy="6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solidFill>
                  <a:schemeClr val="dk1"/>
                </a:solidFill>
                <a:highlight>
                  <a:srgbClr val="00FF00"/>
                </a:highlight>
                <a:latin typeface="Rockwell"/>
                <a:ea typeface="Rockwell"/>
                <a:cs typeface="Rockwell"/>
                <a:sym typeface="Rockwell"/>
              </a:rPr>
              <a:t>Type here</a:t>
            </a:r>
            <a:endParaRPr/>
          </a:p>
        </p:txBody>
      </p:sp>
      <p:sp>
        <p:nvSpPr>
          <p:cNvPr id="305" name="Google Shape;305;p39"/>
          <p:cNvSpPr txBox="1"/>
          <p:nvPr/>
        </p:nvSpPr>
        <p:spPr>
          <a:xfrm>
            <a:off x="8047950" y="3948250"/>
            <a:ext cx="3000000" cy="6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solidFill>
                  <a:schemeClr val="dk1"/>
                </a:solidFill>
                <a:highlight>
                  <a:srgbClr val="00FF00"/>
                </a:highlight>
                <a:latin typeface="Rockwell"/>
                <a:ea typeface="Rockwell"/>
                <a:cs typeface="Rockwell"/>
                <a:sym typeface="Rockwell"/>
              </a:rPr>
              <a:t>Type here</a:t>
            </a:r>
            <a:endParaRPr/>
          </a:p>
        </p:txBody>
      </p:sp>
      <p:sp>
        <p:nvSpPr>
          <p:cNvPr id="306" name="Google Shape;306;p39"/>
          <p:cNvSpPr txBox="1"/>
          <p:nvPr/>
        </p:nvSpPr>
        <p:spPr>
          <a:xfrm>
            <a:off x="4703713" y="5528875"/>
            <a:ext cx="3000000" cy="6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solidFill>
                  <a:schemeClr val="dk1"/>
                </a:solidFill>
                <a:highlight>
                  <a:srgbClr val="00FF00"/>
                </a:highlight>
                <a:latin typeface="Rockwell"/>
                <a:ea typeface="Rockwell"/>
                <a:cs typeface="Rockwell"/>
                <a:sym typeface="Rockwell"/>
              </a:rPr>
              <a:t>Type here</a:t>
            </a:r>
            <a:endParaRPr/>
          </a:p>
        </p:txBody>
      </p:sp>
      <p:sp>
        <p:nvSpPr>
          <p:cNvPr id="307" name="Google Shape;307;p39"/>
          <p:cNvSpPr txBox="1"/>
          <p:nvPr/>
        </p:nvSpPr>
        <p:spPr>
          <a:xfrm>
            <a:off x="4703713" y="5026175"/>
            <a:ext cx="3000000" cy="6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solidFill>
                  <a:schemeClr val="dk1"/>
                </a:solidFill>
                <a:highlight>
                  <a:srgbClr val="00FF00"/>
                </a:highlight>
                <a:latin typeface="Rockwell"/>
                <a:ea typeface="Rockwell"/>
                <a:cs typeface="Rockwell"/>
                <a:sym typeface="Rockwell"/>
              </a:rPr>
              <a:t>Type here</a:t>
            </a:r>
            <a:endParaRPr/>
          </a:p>
        </p:txBody>
      </p:sp>
      <p:sp>
        <p:nvSpPr>
          <p:cNvPr id="308" name="Google Shape;308;p39"/>
          <p:cNvSpPr txBox="1"/>
          <p:nvPr/>
        </p:nvSpPr>
        <p:spPr>
          <a:xfrm>
            <a:off x="3455625" y="2870313"/>
            <a:ext cx="8145900" cy="6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solidFill>
                  <a:schemeClr val="dk1"/>
                </a:solidFill>
                <a:highlight>
                  <a:srgbClr val="00FFFF"/>
                </a:highlight>
                <a:latin typeface="Rockwell"/>
                <a:ea typeface="Rockwell"/>
                <a:cs typeface="Rockwell"/>
                <a:sym typeface="Rockwell"/>
              </a:rPr>
              <a:t>If you are unable to perform this experiment; watch my demo video.</a:t>
            </a:r>
            <a:endParaRPr>
              <a:highlight>
                <a:srgbClr val="00FFFF"/>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amask">
  <a:themeElements>
    <a:clrScheme name="Damask">
      <a:dk1>
        <a:srgbClr val="000000"/>
      </a:dk1>
      <a:lt1>
        <a:srgbClr val="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